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452" r:id="rId3"/>
    <p:sldId id="453" r:id="rId4"/>
    <p:sldId id="354" r:id="rId5"/>
    <p:sldId id="432" r:id="rId6"/>
    <p:sldId id="355" r:id="rId7"/>
    <p:sldId id="270" r:id="rId8"/>
    <p:sldId id="356" r:id="rId9"/>
    <p:sldId id="357" r:id="rId10"/>
    <p:sldId id="290" r:id="rId11"/>
    <p:sldId id="272" r:id="rId12"/>
    <p:sldId id="273" r:id="rId13"/>
    <p:sldId id="433" r:id="rId14"/>
    <p:sldId id="434" r:id="rId15"/>
    <p:sldId id="261" r:id="rId16"/>
    <p:sldId id="409" r:id="rId17"/>
    <p:sldId id="410" r:id="rId18"/>
    <p:sldId id="262" r:id="rId19"/>
    <p:sldId id="332" r:id="rId20"/>
    <p:sldId id="389" r:id="rId21"/>
    <p:sldId id="388" r:id="rId22"/>
    <p:sldId id="390" r:id="rId23"/>
    <p:sldId id="421" r:id="rId24"/>
    <p:sldId id="422" r:id="rId25"/>
    <p:sldId id="423" r:id="rId26"/>
    <p:sldId id="269" r:id="rId27"/>
    <p:sldId id="424" r:id="rId28"/>
    <p:sldId id="312" r:id="rId29"/>
    <p:sldId id="374" r:id="rId30"/>
    <p:sldId id="274" r:id="rId31"/>
    <p:sldId id="425" r:id="rId32"/>
    <p:sldId id="386" r:id="rId33"/>
    <p:sldId id="387" r:id="rId34"/>
    <p:sldId id="426" r:id="rId35"/>
    <p:sldId id="427" r:id="rId36"/>
    <p:sldId id="428" r:id="rId37"/>
    <p:sldId id="391" r:id="rId38"/>
    <p:sldId id="392" r:id="rId39"/>
    <p:sldId id="393" r:id="rId40"/>
    <p:sldId id="394" r:id="rId41"/>
    <p:sldId id="399" r:id="rId42"/>
    <p:sldId id="395" r:id="rId43"/>
    <p:sldId id="396" r:id="rId44"/>
    <p:sldId id="398" r:id="rId45"/>
    <p:sldId id="397" r:id="rId46"/>
    <p:sldId id="258" r:id="rId47"/>
    <p:sldId id="429" r:id="rId48"/>
    <p:sldId id="430" r:id="rId49"/>
    <p:sldId id="305" r:id="rId50"/>
    <p:sldId id="407" r:id="rId51"/>
    <p:sldId id="314" r:id="rId52"/>
    <p:sldId id="431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  <p:sldId id="449" r:id="rId68"/>
    <p:sldId id="450" r:id="rId69"/>
    <p:sldId id="451" r:id="rId70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s Minet Kinge" initials="JMK" lastIdx="2" clrIdx="0"/>
  <p:cmAuthor id="1" name="Kinge, Jonas Minet" initials="KJM" lastIdx="1" clrIdx="1">
    <p:extLst>
      <p:ext uri="{19B8F6BF-5375-455C-9EA6-DF929625EA0E}">
        <p15:presenceInfo xmlns:p15="http://schemas.microsoft.com/office/powerpoint/2012/main" userId="S-1-5-21-1801674531-963894560-682003330-66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5D6B2-0AFD-412C-AC29-1A0E1655680F}" v="60" dt="2023-10-30T13:06:0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40" autoAdjust="0"/>
    <p:restoredTop sz="94660"/>
  </p:normalViewPr>
  <p:slideViewPr>
    <p:cSldViewPr>
      <p:cViewPr varScale="1">
        <p:scale>
          <a:sx n="107" d="100"/>
          <a:sy n="107" d="100"/>
        </p:scale>
        <p:origin x="97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7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-Atle Reme" userId="bd30463f-b3e3-4af5-a412-240b4d1989f8" providerId="ADAL" clId="{80C5D6B2-0AFD-412C-AC29-1A0E1655680F}"/>
    <pc:docChg chg="undo custSel addSld delSld modSld sldOrd">
      <pc:chgData name="Bjørn-Atle Reme" userId="bd30463f-b3e3-4af5-a412-240b4d1989f8" providerId="ADAL" clId="{80C5D6B2-0AFD-412C-AC29-1A0E1655680F}" dt="2023-10-30T13:28:52.302" v="1670" actId="20577"/>
      <pc:docMkLst>
        <pc:docMk/>
      </pc:docMkLst>
      <pc:sldChg chg="modSp mod">
        <pc:chgData name="Bjørn-Atle Reme" userId="bd30463f-b3e3-4af5-a412-240b4d1989f8" providerId="ADAL" clId="{80C5D6B2-0AFD-412C-AC29-1A0E1655680F}" dt="2023-10-30T08:01:43.218" v="38" actId="20577"/>
        <pc:sldMkLst>
          <pc:docMk/>
          <pc:sldMk cId="867359360" sldId="256"/>
        </pc:sldMkLst>
        <pc:spChg chg="mod">
          <ac:chgData name="Bjørn-Atle Reme" userId="bd30463f-b3e3-4af5-a412-240b4d1989f8" providerId="ADAL" clId="{80C5D6B2-0AFD-412C-AC29-1A0E1655680F}" dt="2023-10-30T08:01:43.218" v="38" actId="20577"/>
          <ac:spMkLst>
            <pc:docMk/>
            <pc:sldMk cId="867359360" sldId="256"/>
            <ac:spMk id="2" creationId="{00000000-0000-0000-0000-000000000000}"/>
          </ac:spMkLst>
        </pc:spChg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21380921" sldId="257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1567434828" sldId="258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2078837549" sldId="258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995936301" sldId="259"/>
        </pc:sldMkLst>
      </pc:sldChg>
      <pc:sldChg chg="modSp add del mod">
        <pc:chgData name="Bjørn-Atle Reme" userId="bd30463f-b3e3-4af5-a412-240b4d1989f8" providerId="ADAL" clId="{80C5D6B2-0AFD-412C-AC29-1A0E1655680F}" dt="2023-10-30T11:31:21.275" v="1251" actId="2696"/>
        <pc:sldMkLst>
          <pc:docMk/>
          <pc:sldMk cId="1035774985" sldId="261"/>
        </pc:sldMkLst>
        <pc:spChg chg="mod">
          <ac:chgData name="Bjørn-Atle Reme" userId="bd30463f-b3e3-4af5-a412-240b4d1989f8" providerId="ADAL" clId="{80C5D6B2-0AFD-412C-AC29-1A0E1655680F}" dt="2023-10-30T11:30:48.800" v="1249" actId="1076"/>
          <ac:spMkLst>
            <pc:docMk/>
            <pc:sldMk cId="1035774985" sldId="261"/>
            <ac:spMk id="3" creationId="{00000000-0000-0000-0000-000000000000}"/>
          </ac:spMkLst>
        </pc:spChg>
      </pc:sldChg>
      <pc:sldChg chg="add">
        <pc:chgData name="Bjørn-Atle Reme" userId="bd30463f-b3e3-4af5-a412-240b4d1989f8" providerId="ADAL" clId="{80C5D6B2-0AFD-412C-AC29-1A0E1655680F}" dt="2023-10-30T11:31:26.146" v="1252"/>
        <pc:sldMkLst>
          <pc:docMk/>
          <pc:sldMk cId="1364159047" sldId="261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804498225" sldId="264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862495085" sldId="266"/>
        </pc:sldMkLst>
      </pc:sldChg>
      <pc:sldChg chg="add del">
        <pc:chgData name="Bjørn-Atle Reme" userId="bd30463f-b3e3-4af5-a412-240b4d1989f8" providerId="ADAL" clId="{80C5D6B2-0AFD-412C-AC29-1A0E1655680F}" dt="2023-10-30T11:26:17.686" v="1176" actId="47"/>
        <pc:sldMkLst>
          <pc:docMk/>
          <pc:sldMk cId="4093802798" sldId="266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626688712" sldId="267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102258602" sldId="268"/>
        </pc:sldMkLst>
      </pc:sldChg>
      <pc:sldChg chg="modSp add mod">
        <pc:chgData name="Bjørn-Atle Reme" userId="bd30463f-b3e3-4af5-a412-240b4d1989f8" providerId="ADAL" clId="{80C5D6B2-0AFD-412C-AC29-1A0E1655680F}" dt="2023-10-30T08:52:12.928" v="711" actId="20577"/>
        <pc:sldMkLst>
          <pc:docMk/>
          <pc:sldMk cId="2458154340" sldId="269"/>
        </pc:sldMkLst>
        <pc:spChg chg="mod">
          <ac:chgData name="Bjørn-Atle Reme" userId="bd30463f-b3e3-4af5-a412-240b4d1989f8" providerId="ADAL" clId="{80C5D6B2-0AFD-412C-AC29-1A0E1655680F}" dt="2023-10-30T08:52:12.928" v="711" actId="20577"/>
          <ac:spMkLst>
            <pc:docMk/>
            <pc:sldMk cId="2458154340" sldId="269"/>
            <ac:spMk id="2" creationId="{B96EC8A0-E619-C541-8464-FC482BA03EBD}"/>
          </ac:spMkLst>
        </pc:spChg>
        <pc:spChg chg="mod">
          <ac:chgData name="Bjørn-Atle Reme" userId="bd30463f-b3e3-4af5-a412-240b4d1989f8" providerId="ADAL" clId="{80C5D6B2-0AFD-412C-AC29-1A0E1655680F}" dt="2023-10-30T08:50:58.658" v="693" actId="20577"/>
          <ac:spMkLst>
            <pc:docMk/>
            <pc:sldMk cId="2458154340" sldId="269"/>
            <ac:spMk id="3" creationId="{2A2BC97E-C0A3-8E22-954D-853723A97233}"/>
          </ac:spMkLst>
        </pc:spChg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743057393" sldId="269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98340312" sldId="270"/>
        </pc:sldMkLst>
      </pc:sldChg>
      <pc:sldChg chg="add">
        <pc:chgData name="Bjørn-Atle Reme" userId="bd30463f-b3e3-4af5-a412-240b4d1989f8" providerId="ADAL" clId="{80C5D6B2-0AFD-412C-AC29-1A0E1655680F}" dt="2023-10-30T11:24:44.227" v="1174"/>
        <pc:sldMkLst>
          <pc:docMk/>
          <pc:sldMk cId="3754643251" sldId="270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51603478" sldId="271"/>
        </pc:sldMkLst>
      </pc:sldChg>
      <pc:sldChg chg="add">
        <pc:chgData name="Bjørn-Atle Reme" userId="bd30463f-b3e3-4af5-a412-240b4d1989f8" providerId="ADAL" clId="{80C5D6B2-0AFD-412C-AC29-1A0E1655680F}" dt="2023-10-30T11:24:44.227" v="1174"/>
        <pc:sldMkLst>
          <pc:docMk/>
          <pc:sldMk cId="511052945" sldId="272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475218331" sldId="272"/>
        </pc:sldMkLst>
      </pc:sldChg>
      <pc:sldChg chg="modSp add mod">
        <pc:chgData name="Bjørn-Atle Reme" userId="bd30463f-b3e3-4af5-a412-240b4d1989f8" providerId="ADAL" clId="{80C5D6B2-0AFD-412C-AC29-1A0E1655680F}" dt="2023-10-30T11:26:51.347" v="1177" actId="20577"/>
        <pc:sldMkLst>
          <pc:docMk/>
          <pc:sldMk cId="1671958805" sldId="273"/>
        </pc:sldMkLst>
        <pc:spChg chg="mod">
          <ac:chgData name="Bjørn-Atle Reme" userId="bd30463f-b3e3-4af5-a412-240b4d1989f8" providerId="ADAL" clId="{80C5D6B2-0AFD-412C-AC29-1A0E1655680F}" dt="2023-10-30T11:26:51.347" v="1177" actId="20577"/>
          <ac:spMkLst>
            <pc:docMk/>
            <pc:sldMk cId="1671958805" sldId="273"/>
            <ac:spMk id="2" creationId="{00000000-0000-0000-0000-000000000000}"/>
          </ac:spMkLst>
        </pc:spChg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475218331" sldId="273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475218331" sldId="274"/>
        </pc:sldMkLst>
      </pc:sldChg>
      <pc:sldChg chg="add">
        <pc:chgData name="Bjørn-Atle Reme" userId="bd30463f-b3e3-4af5-a412-240b4d1989f8" providerId="ADAL" clId="{80C5D6B2-0AFD-412C-AC29-1A0E1655680F}" dt="2023-10-30T10:20:46.856" v="806"/>
        <pc:sldMkLst>
          <pc:docMk/>
          <pc:sldMk cId="3234911402" sldId="274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681202544" sldId="275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594793127" sldId="277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035604932" sldId="278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2074681" sldId="285"/>
        </pc:sldMkLst>
      </pc:sldChg>
      <pc:sldChg chg="add del">
        <pc:chgData name="Bjørn-Atle Reme" userId="bd30463f-b3e3-4af5-a412-240b4d1989f8" providerId="ADAL" clId="{80C5D6B2-0AFD-412C-AC29-1A0E1655680F}" dt="2023-10-30T11:25:54.505" v="1175" actId="47"/>
        <pc:sldMkLst>
          <pc:docMk/>
          <pc:sldMk cId="4062671880" sldId="286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892660100" sldId="287"/>
        </pc:sldMkLst>
      </pc:sldChg>
      <pc:sldChg chg="add">
        <pc:chgData name="Bjørn-Atle Reme" userId="bd30463f-b3e3-4af5-a412-240b4d1989f8" providerId="ADAL" clId="{80C5D6B2-0AFD-412C-AC29-1A0E1655680F}" dt="2023-10-30T11:24:44.227" v="1174"/>
        <pc:sldMkLst>
          <pc:docMk/>
          <pc:sldMk cId="2094586930" sldId="290"/>
        </pc:sldMkLst>
      </pc:sldChg>
      <pc:sldChg chg="del">
        <pc:chgData name="Bjørn-Atle Reme" userId="bd30463f-b3e3-4af5-a412-240b4d1989f8" providerId="ADAL" clId="{80C5D6B2-0AFD-412C-AC29-1A0E1655680F}" dt="2023-10-30T08:37:24.770" v="603" actId="47"/>
        <pc:sldMkLst>
          <pc:docMk/>
          <pc:sldMk cId="3422716975" sldId="291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1882294618" sldId="294"/>
        </pc:sldMkLst>
      </pc:sldChg>
      <pc:sldChg chg="modSp add mod">
        <pc:chgData name="Bjørn-Atle Reme" userId="bd30463f-b3e3-4af5-a412-240b4d1989f8" providerId="ADAL" clId="{80C5D6B2-0AFD-412C-AC29-1A0E1655680F}" dt="2023-10-30T10:34:08.575" v="930" actId="1076"/>
        <pc:sldMkLst>
          <pc:docMk/>
          <pc:sldMk cId="3282530511" sldId="305"/>
        </pc:sldMkLst>
        <pc:spChg chg="mod">
          <ac:chgData name="Bjørn-Atle Reme" userId="bd30463f-b3e3-4af5-a412-240b4d1989f8" providerId="ADAL" clId="{80C5D6B2-0AFD-412C-AC29-1A0E1655680F}" dt="2023-10-30T10:34:08.575" v="930" actId="1076"/>
          <ac:spMkLst>
            <pc:docMk/>
            <pc:sldMk cId="3282530511" sldId="305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80C5D6B2-0AFD-412C-AC29-1A0E1655680F}" dt="2023-10-30T10:19:42.022" v="805" actId="20577"/>
        <pc:sldMkLst>
          <pc:docMk/>
          <pc:sldMk cId="2643314871" sldId="312"/>
        </pc:sldMkLst>
        <pc:spChg chg="mod">
          <ac:chgData name="Bjørn-Atle Reme" userId="bd30463f-b3e3-4af5-a412-240b4d1989f8" providerId="ADAL" clId="{80C5D6B2-0AFD-412C-AC29-1A0E1655680F}" dt="2023-10-30T10:19:42.022" v="805" actId="20577"/>
          <ac:spMkLst>
            <pc:docMk/>
            <pc:sldMk cId="2643314871" sldId="312"/>
            <ac:spMk id="2" creationId="{4BA9EA74-31E5-4A09-B146-015887635371}"/>
          </ac:spMkLst>
        </pc:spChg>
      </pc:sldChg>
      <pc:sldChg chg="modSp add mod">
        <pc:chgData name="Bjørn-Atle Reme" userId="bd30463f-b3e3-4af5-a412-240b4d1989f8" providerId="ADAL" clId="{80C5D6B2-0AFD-412C-AC29-1A0E1655680F}" dt="2023-10-30T10:35:44.759" v="1027" actId="20577"/>
        <pc:sldMkLst>
          <pc:docMk/>
          <pc:sldMk cId="3686827689" sldId="314"/>
        </pc:sldMkLst>
        <pc:spChg chg="mod">
          <ac:chgData name="Bjørn-Atle Reme" userId="bd30463f-b3e3-4af5-a412-240b4d1989f8" providerId="ADAL" clId="{80C5D6B2-0AFD-412C-AC29-1A0E1655680F}" dt="2023-10-30T10:35:44.759" v="1027" actId="20577"/>
          <ac:spMkLst>
            <pc:docMk/>
            <pc:sldMk cId="3686827689" sldId="314"/>
            <ac:spMk id="2" creationId="{00000000-0000-0000-0000-000000000000}"/>
          </ac:spMkLst>
        </pc:spChg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378980602" sldId="317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912787305" sldId="318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1073907179" sldId="319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625860493" sldId="320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712442756" sldId="321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655190207" sldId="323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555367521" sldId="326"/>
        </pc:sldMkLst>
      </pc:sldChg>
      <pc:sldChg chg="modSp add mod">
        <pc:chgData name="Bjørn-Atle Reme" userId="bd30463f-b3e3-4af5-a412-240b4d1989f8" providerId="ADAL" clId="{80C5D6B2-0AFD-412C-AC29-1A0E1655680F}" dt="2023-10-30T08:12:31.265" v="89" actId="20577"/>
        <pc:sldMkLst>
          <pc:docMk/>
          <pc:sldMk cId="2438546547" sldId="332"/>
        </pc:sldMkLst>
        <pc:spChg chg="mod">
          <ac:chgData name="Bjørn-Atle Reme" userId="bd30463f-b3e3-4af5-a412-240b4d1989f8" providerId="ADAL" clId="{80C5D6B2-0AFD-412C-AC29-1A0E1655680F}" dt="2023-10-30T08:12:31.265" v="89" actId="20577"/>
          <ac:spMkLst>
            <pc:docMk/>
            <pc:sldMk cId="2438546547" sldId="332"/>
            <ac:spMk id="2" creationId="{00000000-0000-0000-0000-000000000000}"/>
          </ac:spMkLst>
        </pc:spChg>
        <pc:spChg chg="mod">
          <ac:chgData name="Bjørn-Atle Reme" userId="bd30463f-b3e3-4af5-a412-240b4d1989f8" providerId="ADAL" clId="{80C5D6B2-0AFD-412C-AC29-1A0E1655680F}" dt="2023-10-30T08:02:26.296" v="42" actId="1076"/>
          <ac:spMkLst>
            <pc:docMk/>
            <pc:sldMk cId="2438546547" sldId="332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152183249" sldId="335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1918854139" sldId="337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911852530" sldId="338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524140495" sldId="341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784301120" sldId="344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2097881491" sldId="346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910056021" sldId="347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2989925671" sldId="348"/>
        </pc:sldMkLst>
      </pc:sldChg>
      <pc:sldChg chg="modSp add mod">
        <pc:chgData name="Bjørn-Atle Reme" userId="bd30463f-b3e3-4af5-a412-240b4d1989f8" providerId="ADAL" clId="{80C5D6B2-0AFD-412C-AC29-1A0E1655680F}" dt="2023-10-30T13:04:55.625" v="1554" actId="20577"/>
        <pc:sldMkLst>
          <pc:docMk/>
          <pc:sldMk cId="704968752" sldId="354"/>
        </pc:sldMkLst>
        <pc:spChg chg="mod">
          <ac:chgData name="Bjørn-Atle Reme" userId="bd30463f-b3e3-4af5-a412-240b4d1989f8" providerId="ADAL" clId="{80C5D6B2-0AFD-412C-AC29-1A0E1655680F}" dt="2023-10-30T13:04:55.625" v="1554" actId="20577"/>
          <ac:spMkLst>
            <pc:docMk/>
            <pc:sldMk cId="704968752" sldId="354"/>
            <ac:spMk id="2" creationId="{00000000-0000-0000-0000-000000000000}"/>
          </ac:spMkLst>
        </pc:spChg>
        <pc:spChg chg="mod">
          <ac:chgData name="Bjørn-Atle Reme" userId="bd30463f-b3e3-4af5-a412-240b4d1989f8" providerId="ADAL" clId="{80C5D6B2-0AFD-412C-AC29-1A0E1655680F}" dt="2023-10-30T13:04:49.691" v="1538" actId="20577"/>
          <ac:spMkLst>
            <pc:docMk/>
            <pc:sldMk cId="704968752" sldId="354"/>
            <ac:spMk id="3" creationId="{00000000-0000-0000-0000-000000000000}"/>
          </ac:spMkLst>
        </pc:spChg>
      </pc:sldChg>
      <pc:sldChg chg="add">
        <pc:chgData name="Bjørn-Atle Reme" userId="bd30463f-b3e3-4af5-a412-240b4d1989f8" providerId="ADAL" clId="{80C5D6B2-0AFD-412C-AC29-1A0E1655680F}" dt="2023-10-30T11:24:44.227" v="1174"/>
        <pc:sldMkLst>
          <pc:docMk/>
          <pc:sldMk cId="402068886" sldId="355"/>
        </pc:sldMkLst>
      </pc:sldChg>
      <pc:sldChg chg="modSp add">
        <pc:chgData name="Bjørn-Atle Reme" userId="bd30463f-b3e3-4af5-a412-240b4d1989f8" providerId="ADAL" clId="{80C5D6B2-0AFD-412C-AC29-1A0E1655680F}" dt="2023-10-30T13:06:02.512" v="1555" actId="20577"/>
        <pc:sldMkLst>
          <pc:docMk/>
          <pc:sldMk cId="3261103447" sldId="356"/>
        </pc:sldMkLst>
        <pc:spChg chg="mod">
          <ac:chgData name="Bjørn-Atle Reme" userId="bd30463f-b3e3-4af5-a412-240b4d1989f8" providerId="ADAL" clId="{80C5D6B2-0AFD-412C-AC29-1A0E1655680F}" dt="2023-10-30T13:06:02.512" v="1555" actId="20577"/>
          <ac:spMkLst>
            <pc:docMk/>
            <pc:sldMk cId="3261103447" sldId="356"/>
            <ac:spMk id="3" creationId="{00000000-0000-0000-0000-000000000000}"/>
          </ac:spMkLst>
        </pc:spChg>
      </pc:sldChg>
      <pc:sldChg chg="add">
        <pc:chgData name="Bjørn-Atle Reme" userId="bd30463f-b3e3-4af5-a412-240b4d1989f8" providerId="ADAL" clId="{80C5D6B2-0AFD-412C-AC29-1A0E1655680F}" dt="2023-10-30T11:24:44.227" v="1174"/>
        <pc:sldMkLst>
          <pc:docMk/>
          <pc:sldMk cId="3977536869" sldId="357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2283745573" sldId="360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2154737541" sldId="361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381052235" sldId="362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883706501" sldId="363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356735395" sldId="364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2505037733" sldId="365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468424015" sldId="366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703422683" sldId="367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955795020" sldId="369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28395504" sldId="370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993982288" sldId="371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1934019817" sldId="372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844574922" sldId="373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162805381" sldId="374"/>
        </pc:sldMkLst>
      </pc:sldChg>
      <pc:sldChg chg="add">
        <pc:chgData name="Bjørn-Atle Reme" userId="bd30463f-b3e3-4af5-a412-240b4d1989f8" providerId="ADAL" clId="{80C5D6B2-0AFD-412C-AC29-1A0E1655680F}" dt="2023-10-30T10:20:46.856" v="806"/>
        <pc:sldMkLst>
          <pc:docMk/>
          <pc:sldMk cId="4271718821" sldId="374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1718365259" sldId="375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4199977588" sldId="376"/>
        </pc:sldMkLst>
      </pc:sldChg>
      <pc:sldChg chg="del">
        <pc:chgData name="Bjørn-Atle Reme" userId="bd30463f-b3e3-4af5-a412-240b4d1989f8" providerId="ADAL" clId="{80C5D6B2-0AFD-412C-AC29-1A0E1655680F}" dt="2023-10-30T08:01:54.496" v="39" actId="47"/>
        <pc:sldMkLst>
          <pc:docMk/>
          <pc:sldMk cId="101945989" sldId="377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435275247" sldId="378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755769209" sldId="379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951201881" sldId="380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324233676" sldId="381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1820176014" sldId="382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756769704" sldId="383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639818234" sldId="384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718373505" sldId="385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2747712482" sldId="386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3455311287" sldId="386"/>
        </pc:sldMkLst>
      </pc:sldChg>
      <pc:sldChg chg="del">
        <pc:chgData name="Bjørn-Atle Reme" userId="bd30463f-b3e3-4af5-a412-240b4d1989f8" providerId="ADAL" clId="{80C5D6B2-0AFD-412C-AC29-1A0E1655680F}" dt="2023-10-30T08:46:57.461" v="604" actId="47"/>
        <pc:sldMkLst>
          <pc:docMk/>
          <pc:sldMk cId="387364232" sldId="387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3366279894" sldId="387"/>
        </pc:sldMkLst>
      </pc:sldChg>
      <pc:sldChg chg="modSp add mod">
        <pc:chgData name="Bjørn-Atle Reme" userId="bd30463f-b3e3-4af5-a412-240b4d1989f8" providerId="ADAL" clId="{80C5D6B2-0AFD-412C-AC29-1A0E1655680F}" dt="2023-10-30T08:13:18.521" v="99" actId="1076"/>
        <pc:sldMkLst>
          <pc:docMk/>
          <pc:sldMk cId="2808710238" sldId="388"/>
        </pc:sldMkLst>
        <pc:spChg chg="mod">
          <ac:chgData name="Bjørn-Atle Reme" userId="bd30463f-b3e3-4af5-a412-240b4d1989f8" providerId="ADAL" clId="{80C5D6B2-0AFD-412C-AC29-1A0E1655680F}" dt="2023-10-30T08:13:12.593" v="98" actId="27636"/>
          <ac:spMkLst>
            <pc:docMk/>
            <pc:sldMk cId="2808710238" sldId="388"/>
            <ac:spMk id="2" creationId="{00000000-0000-0000-0000-000000000000}"/>
          </ac:spMkLst>
        </pc:spChg>
        <pc:spChg chg="mod">
          <ac:chgData name="Bjørn-Atle Reme" userId="bd30463f-b3e3-4af5-a412-240b4d1989f8" providerId="ADAL" clId="{80C5D6B2-0AFD-412C-AC29-1A0E1655680F}" dt="2023-10-30T08:13:18.521" v="99" actId="1076"/>
          <ac:spMkLst>
            <pc:docMk/>
            <pc:sldMk cId="2808710238" sldId="388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80C5D6B2-0AFD-412C-AC29-1A0E1655680F}" dt="2023-10-30T08:12:02.391" v="72" actId="1076"/>
        <pc:sldMkLst>
          <pc:docMk/>
          <pc:sldMk cId="2301776705" sldId="389"/>
        </pc:sldMkLst>
        <pc:spChg chg="mod">
          <ac:chgData name="Bjørn-Atle Reme" userId="bd30463f-b3e3-4af5-a412-240b4d1989f8" providerId="ADAL" clId="{80C5D6B2-0AFD-412C-AC29-1A0E1655680F}" dt="2023-10-30T08:12:02.391" v="72" actId="1076"/>
          <ac:spMkLst>
            <pc:docMk/>
            <pc:sldMk cId="2301776705" sldId="389"/>
            <ac:spMk id="3" creationId="{00000000-0000-0000-0000-000000000000}"/>
          </ac:spMkLst>
        </pc:spChg>
      </pc:sldChg>
      <pc:sldChg chg="add">
        <pc:chgData name="Bjørn-Atle Reme" userId="bd30463f-b3e3-4af5-a412-240b4d1989f8" providerId="ADAL" clId="{80C5D6B2-0AFD-412C-AC29-1A0E1655680F}" dt="2023-10-30T08:13:44.022" v="100"/>
        <pc:sldMkLst>
          <pc:docMk/>
          <pc:sldMk cId="4129258202" sldId="390"/>
        </pc:sldMkLst>
      </pc:sldChg>
      <pc:sldChg chg="add del">
        <pc:chgData name="Bjørn-Atle Reme" userId="bd30463f-b3e3-4af5-a412-240b4d1989f8" providerId="ADAL" clId="{80C5D6B2-0AFD-412C-AC29-1A0E1655680F}" dt="2023-10-30T08:11:56.628" v="71" actId="47"/>
        <pc:sldMkLst>
          <pc:docMk/>
          <pc:sldMk cId="4168669662" sldId="390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706767951" sldId="391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4088418731" sldId="392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2967389508" sldId="393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3241347266" sldId="394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2388539753" sldId="395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1944007676" sldId="396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59436362" sldId="397"/>
        </pc:sldMkLst>
      </pc:sldChg>
      <pc:sldChg chg="add del">
        <pc:chgData name="Bjørn-Atle Reme" userId="bd30463f-b3e3-4af5-a412-240b4d1989f8" providerId="ADAL" clId="{80C5D6B2-0AFD-412C-AC29-1A0E1655680F}" dt="2023-10-30T08:36:14.593" v="602" actId="47"/>
        <pc:sldMkLst>
          <pc:docMk/>
          <pc:sldMk cId="3816826013" sldId="397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3071385663" sldId="398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2968897247" sldId="399"/>
        </pc:sldMkLst>
      </pc:sldChg>
      <pc:sldChg chg="add">
        <pc:chgData name="Bjørn-Atle Reme" userId="bd30463f-b3e3-4af5-a412-240b4d1989f8" providerId="ADAL" clId="{80C5D6B2-0AFD-412C-AC29-1A0E1655680F}" dt="2023-10-30T10:34:26.962" v="931"/>
        <pc:sldMkLst>
          <pc:docMk/>
          <pc:sldMk cId="3790677434" sldId="407"/>
        </pc:sldMkLst>
      </pc:sldChg>
      <pc:sldChg chg="modSp add del mod">
        <pc:chgData name="Bjørn-Atle Reme" userId="bd30463f-b3e3-4af5-a412-240b4d1989f8" providerId="ADAL" clId="{80C5D6B2-0AFD-412C-AC29-1A0E1655680F}" dt="2023-10-30T11:31:21.275" v="1251" actId="2696"/>
        <pc:sldMkLst>
          <pc:docMk/>
          <pc:sldMk cId="1154605978" sldId="409"/>
        </pc:sldMkLst>
        <pc:spChg chg="mod">
          <ac:chgData name="Bjørn-Atle Reme" userId="bd30463f-b3e3-4af5-a412-240b4d1989f8" providerId="ADAL" clId="{80C5D6B2-0AFD-412C-AC29-1A0E1655680F}" dt="2023-10-30T11:30:54.962" v="1250" actId="1076"/>
          <ac:spMkLst>
            <pc:docMk/>
            <pc:sldMk cId="1154605978" sldId="409"/>
            <ac:spMk id="2" creationId="{00000000-0000-0000-0000-000000000000}"/>
          </ac:spMkLst>
        </pc:spChg>
      </pc:sldChg>
      <pc:sldChg chg="add">
        <pc:chgData name="Bjørn-Atle Reme" userId="bd30463f-b3e3-4af5-a412-240b4d1989f8" providerId="ADAL" clId="{80C5D6B2-0AFD-412C-AC29-1A0E1655680F}" dt="2023-10-30T11:31:26.146" v="1252"/>
        <pc:sldMkLst>
          <pc:docMk/>
          <pc:sldMk cId="2876475394" sldId="409"/>
        </pc:sldMkLst>
      </pc:sldChg>
      <pc:sldChg chg="add del">
        <pc:chgData name="Bjørn-Atle Reme" userId="bd30463f-b3e3-4af5-a412-240b4d1989f8" providerId="ADAL" clId="{80C5D6B2-0AFD-412C-AC29-1A0E1655680F}" dt="2023-10-30T11:31:21.275" v="1251" actId="2696"/>
        <pc:sldMkLst>
          <pc:docMk/>
          <pc:sldMk cId="36045654" sldId="410"/>
        </pc:sldMkLst>
      </pc:sldChg>
      <pc:sldChg chg="add">
        <pc:chgData name="Bjørn-Atle Reme" userId="bd30463f-b3e3-4af5-a412-240b4d1989f8" providerId="ADAL" clId="{80C5D6B2-0AFD-412C-AC29-1A0E1655680F}" dt="2023-10-30T11:31:26.146" v="1252"/>
        <pc:sldMkLst>
          <pc:docMk/>
          <pc:sldMk cId="1580835469" sldId="410"/>
        </pc:sldMkLst>
      </pc:sldChg>
      <pc:sldChg chg="modSp add mod">
        <pc:chgData name="Bjørn-Atle Reme" userId="bd30463f-b3e3-4af5-a412-240b4d1989f8" providerId="ADAL" clId="{80C5D6B2-0AFD-412C-AC29-1A0E1655680F}" dt="2023-10-30T08:15:55.195" v="121" actId="20577"/>
        <pc:sldMkLst>
          <pc:docMk/>
          <pc:sldMk cId="1575770424" sldId="421"/>
        </pc:sldMkLst>
        <pc:spChg chg="mod">
          <ac:chgData name="Bjørn-Atle Reme" userId="bd30463f-b3e3-4af5-a412-240b4d1989f8" providerId="ADAL" clId="{80C5D6B2-0AFD-412C-AC29-1A0E1655680F}" dt="2023-10-30T08:15:55.195" v="121" actId="20577"/>
          <ac:spMkLst>
            <pc:docMk/>
            <pc:sldMk cId="1575770424" sldId="421"/>
            <ac:spMk id="2" creationId="{1257A3B5-D543-DD46-40C4-941B6E180F71}"/>
          </ac:spMkLst>
        </pc:spChg>
      </pc:sldChg>
      <pc:sldChg chg="modSp new mod">
        <pc:chgData name="Bjørn-Atle Reme" userId="bd30463f-b3e3-4af5-a412-240b4d1989f8" providerId="ADAL" clId="{80C5D6B2-0AFD-412C-AC29-1A0E1655680F}" dt="2023-10-30T08:47:13.909" v="615" actId="20577"/>
        <pc:sldMkLst>
          <pc:docMk/>
          <pc:sldMk cId="3229338202" sldId="422"/>
        </pc:sldMkLst>
        <pc:spChg chg="mod">
          <ac:chgData name="Bjørn-Atle Reme" userId="bd30463f-b3e3-4af5-a412-240b4d1989f8" providerId="ADAL" clId="{80C5D6B2-0AFD-412C-AC29-1A0E1655680F}" dt="2023-10-30T08:47:13.909" v="615" actId="20577"/>
          <ac:spMkLst>
            <pc:docMk/>
            <pc:sldMk cId="3229338202" sldId="422"/>
            <ac:spMk id="2" creationId="{5ECA747C-377B-D4DE-EB93-D031130601A8}"/>
          </ac:spMkLst>
        </pc:spChg>
        <pc:spChg chg="mod">
          <ac:chgData name="Bjørn-Atle Reme" userId="bd30463f-b3e3-4af5-a412-240b4d1989f8" providerId="ADAL" clId="{80C5D6B2-0AFD-412C-AC29-1A0E1655680F}" dt="2023-10-30T08:47:01.869" v="605" actId="1076"/>
          <ac:spMkLst>
            <pc:docMk/>
            <pc:sldMk cId="3229338202" sldId="422"/>
            <ac:spMk id="3" creationId="{CAC15536-8167-FD81-6E76-5FD152176063}"/>
          </ac:spMkLst>
        </pc:spChg>
      </pc:sldChg>
      <pc:sldChg chg="delSp modSp add del mod">
        <pc:chgData name="Bjørn-Atle Reme" userId="bd30463f-b3e3-4af5-a412-240b4d1989f8" providerId="ADAL" clId="{80C5D6B2-0AFD-412C-AC29-1A0E1655680F}" dt="2023-10-30T08:17:20.403" v="150" actId="47"/>
        <pc:sldMkLst>
          <pc:docMk/>
          <pc:sldMk cId="3968672029" sldId="422"/>
        </pc:sldMkLst>
        <pc:spChg chg="mod">
          <ac:chgData name="Bjørn-Atle Reme" userId="bd30463f-b3e3-4af5-a412-240b4d1989f8" providerId="ADAL" clId="{80C5D6B2-0AFD-412C-AC29-1A0E1655680F}" dt="2023-10-30T08:16:50.066" v="143" actId="20577"/>
          <ac:spMkLst>
            <pc:docMk/>
            <pc:sldMk cId="3968672029" sldId="422"/>
            <ac:spMk id="2" creationId="{F01C72FA-3361-474D-D749-23D2A1303E70}"/>
          </ac:spMkLst>
        </pc:spChg>
        <pc:spChg chg="mod">
          <ac:chgData name="Bjørn-Atle Reme" userId="bd30463f-b3e3-4af5-a412-240b4d1989f8" providerId="ADAL" clId="{80C5D6B2-0AFD-412C-AC29-1A0E1655680F}" dt="2023-10-30T08:17:03.053" v="148" actId="12"/>
          <ac:spMkLst>
            <pc:docMk/>
            <pc:sldMk cId="3968672029" sldId="422"/>
            <ac:spMk id="3" creationId="{3B5608D8-2CA9-0E2D-87C4-7CBB7A864B49}"/>
          </ac:spMkLst>
        </pc:spChg>
        <pc:spChg chg="del">
          <ac:chgData name="Bjørn-Atle Reme" userId="bd30463f-b3e3-4af5-a412-240b4d1989f8" providerId="ADAL" clId="{80C5D6B2-0AFD-412C-AC29-1A0E1655680F}" dt="2023-10-30T08:16:55.629" v="145" actId="478"/>
          <ac:spMkLst>
            <pc:docMk/>
            <pc:sldMk cId="3968672029" sldId="422"/>
            <ac:spMk id="4" creationId="{C240F236-43C0-6C99-699D-37DE84345487}"/>
          </ac:spMkLst>
        </pc:spChg>
        <pc:spChg chg="del">
          <ac:chgData name="Bjørn-Atle Reme" userId="bd30463f-b3e3-4af5-a412-240b4d1989f8" providerId="ADAL" clId="{80C5D6B2-0AFD-412C-AC29-1A0E1655680F}" dt="2023-10-30T08:17:13.634" v="149" actId="478"/>
          <ac:spMkLst>
            <pc:docMk/>
            <pc:sldMk cId="3968672029" sldId="422"/>
            <ac:spMk id="5" creationId="{BF469D19-F6F1-653F-DE7B-4D4BA5FAB7BA}"/>
          </ac:spMkLst>
        </pc:spChg>
        <pc:spChg chg="mod">
          <ac:chgData name="Bjørn-Atle Reme" userId="bd30463f-b3e3-4af5-a412-240b4d1989f8" providerId="ADAL" clId="{80C5D6B2-0AFD-412C-AC29-1A0E1655680F}" dt="2023-10-30T08:16:54.579" v="144" actId="20577"/>
          <ac:spMkLst>
            <pc:docMk/>
            <pc:sldMk cId="3968672029" sldId="422"/>
            <ac:spMk id="6" creationId="{C0FADC01-7C91-6BE7-72FE-ECEC37042844}"/>
          </ac:spMkLst>
        </pc:spChg>
      </pc:sldChg>
      <pc:sldChg chg="modSp add mod">
        <pc:chgData name="Bjørn-Atle Reme" userId="bd30463f-b3e3-4af5-a412-240b4d1989f8" providerId="ADAL" clId="{80C5D6B2-0AFD-412C-AC29-1A0E1655680F}" dt="2023-10-30T08:51:40.510" v="697" actId="20577"/>
        <pc:sldMkLst>
          <pc:docMk/>
          <pc:sldMk cId="1196640586" sldId="423"/>
        </pc:sldMkLst>
        <pc:spChg chg="mod">
          <ac:chgData name="Bjørn-Atle Reme" userId="bd30463f-b3e3-4af5-a412-240b4d1989f8" providerId="ADAL" clId="{80C5D6B2-0AFD-412C-AC29-1A0E1655680F}" dt="2023-10-30T08:48:33.414" v="653" actId="20577"/>
          <ac:spMkLst>
            <pc:docMk/>
            <pc:sldMk cId="1196640586" sldId="423"/>
            <ac:spMk id="2" creationId="{00000000-0000-0000-0000-000000000000}"/>
          </ac:spMkLst>
        </pc:spChg>
        <pc:spChg chg="mod">
          <ac:chgData name="Bjørn-Atle Reme" userId="bd30463f-b3e3-4af5-a412-240b4d1989f8" providerId="ADAL" clId="{80C5D6B2-0AFD-412C-AC29-1A0E1655680F}" dt="2023-10-30T08:51:40.510" v="697" actId="20577"/>
          <ac:spMkLst>
            <pc:docMk/>
            <pc:sldMk cId="1196640586" sldId="423"/>
            <ac:spMk id="3" creationId="{00000000-0000-0000-0000-000000000000}"/>
          </ac:spMkLst>
        </pc:spChg>
      </pc:sldChg>
      <pc:sldChg chg="addSp modSp add mod">
        <pc:chgData name="Bjørn-Atle Reme" userId="bd30463f-b3e3-4af5-a412-240b4d1989f8" providerId="ADAL" clId="{80C5D6B2-0AFD-412C-AC29-1A0E1655680F}" dt="2023-10-30T08:55:40.094" v="785" actId="20577"/>
        <pc:sldMkLst>
          <pc:docMk/>
          <pc:sldMk cId="969143582" sldId="424"/>
        </pc:sldMkLst>
        <pc:spChg chg="mod">
          <ac:chgData name="Bjørn-Atle Reme" userId="bd30463f-b3e3-4af5-a412-240b4d1989f8" providerId="ADAL" clId="{80C5D6B2-0AFD-412C-AC29-1A0E1655680F}" dt="2023-10-30T08:55:40.094" v="785" actId="20577"/>
          <ac:spMkLst>
            <pc:docMk/>
            <pc:sldMk cId="969143582" sldId="424"/>
            <ac:spMk id="2" creationId="{B96EC8A0-E619-C541-8464-FC482BA03EBD}"/>
          </ac:spMkLst>
        </pc:spChg>
        <pc:spChg chg="mod">
          <ac:chgData name="Bjørn-Atle Reme" userId="bd30463f-b3e3-4af5-a412-240b4d1989f8" providerId="ADAL" clId="{80C5D6B2-0AFD-412C-AC29-1A0E1655680F}" dt="2023-10-30T08:53:11.681" v="745" actId="113"/>
          <ac:spMkLst>
            <pc:docMk/>
            <pc:sldMk cId="969143582" sldId="424"/>
            <ac:spMk id="3" creationId="{2A2BC97E-C0A3-8E22-954D-853723A97233}"/>
          </ac:spMkLst>
        </pc:spChg>
        <pc:spChg chg="add mod">
          <ac:chgData name="Bjørn-Atle Reme" userId="bd30463f-b3e3-4af5-a412-240b4d1989f8" providerId="ADAL" clId="{80C5D6B2-0AFD-412C-AC29-1A0E1655680F}" dt="2023-10-30T08:53:38.239" v="747" actId="1076"/>
          <ac:spMkLst>
            <pc:docMk/>
            <pc:sldMk cId="969143582" sldId="424"/>
            <ac:spMk id="4" creationId="{FA8E4BCF-4CBB-E22D-680A-4E07F05CA006}"/>
          </ac:spMkLst>
        </pc:spChg>
        <pc:spChg chg="add mod">
          <ac:chgData name="Bjørn-Atle Reme" userId="bd30463f-b3e3-4af5-a412-240b4d1989f8" providerId="ADAL" clId="{80C5D6B2-0AFD-412C-AC29-1A0E1655680F}" dt="2023-10-30T08:53:38.239" v="747" actId="1076"/>
          <ac:spMkLst>
            <pc:docMk/>
            <pc:sldMk cId="969143582" sldId="424"/>
            <ac:spMk id="5" creationId="{492CA3DF-AD4D-018D-25F4-212B00D8C943}"/>
          </ac:spMkLst>
        </pc:spChg>
        <pc:spChg chg="add mod">
          <ac:chgData name="Bjørn-Atle Reme" userId="bd30463f-b3e3-4af5-a412-240b4d1989f8" providerId="ADAL" clId="{80C5D6B2-0AFD-412C-AC29-1A0E1655680F}" dt="2023-10-30T08:53:38.239" v="747" actId="1076"/>
          <ac:spMkLst>
            <pc:docMk/>
            <pc:sldMk cId="969143582" sldId="424"/>
            <ac:spMk id="6" creationId="{2CE6F218-6018-5E60-47C4-C5FE5B2E9336}"/>
          </ac:spMkLst>
        </pc:spChg>
        <pc:spChg chg="add mod">
          <ac:chgData name="Bjørn-Atle Reme" userId="bd30463f-b3e3-4af5-a412-240b4d1989f8" providerId="ADAL" clId="{80C5D6B2-0AFD-412C-AC29-1A0E1655680F}" dt="2023-10-30T08:53:38.239" v="747" actId="1076"/>
          <ac:spMkLst>
            <pc:docMk/>
            <pc:sldMk cId="969143582" sldId="424"/>
            <ac:spMk id="7" creationId="{041F7BBD-D875-5DE1-08A8-B8985FA54BE6}"/>
          </ac:spMkLst>
        </pc:spChg>
        <pc:spChg chg="add mod">
          <ac:chgData name="Bjørn-Atle Reme" userId="bd30463f-b3e3-4af5-a412-240b4d1989f8" providerId="ADAL" clId="{80C5D6B2-0AFD-412C-AC29-1A0E1655680F}" dt="2023-10-30T08:53:38.239" v="747" actId="1076"/>
          <ac:spMkLst>
            <pc:docMk/>
            <pc:sldMk cId="969143582" sldId="424"/>
            <ac:spMk id="8" creationId="{F3F7F199-6349-9AC1-3136-E90013FD9FFF}"/>
          </ac:spMkLst>
        </pc:spChg>
        <pc:spChg chg="add mod">
          <ac:chgData name="Bjørn-Atle Reme" userId="bd30463f-b3e3-4af5-a412-240b4d1989f8" providerId="ADAL" clId="{80C5D6B2-0AFD-412C-AC29-1A0E1655680F}" dt="2023-10-30T08:55:31.368" v="784" actId="113"/>
          <ac:spMkLst>
            <pc:docMk/>
            <pc:sldMk cId="969143582" sldId="424"/>
            <ac:spMk id="11" creationId="{DD4C1E58-4B71-D100-508A-D950F54160DB}"/>
          </ac:spMkLst>
        </pc:spChg>
        <pc:cxnChg chg="add mod">
          <ac:chgData name="Bjørn-Atle Reme" userId="bd30463f-b3e3-4af5-a412-240b4d1989f8" providerId="ADAL" clId="{80C5D6B2-0AFD-412C-AC29-1A0E1655680F}" dt="2023-10-30T08:53:38.239" v="747" actId="1076"/>
          <ac:cxnSpMkLst>
            <pc:docMk/>
            <pc:sldMk cId="969143582" sldId="424"/>
            <ac:cxnSpMk id="9" creationId="{3FC6857C-8901-2989-BA66-4ABC84BECF78}"/>
          </ac:cxnSpMkLst>
        </pc:cxnChg>
      </pc:sldChg>
      <pc:sldChg chg="modSp new mod">
        <pc:chgData name="Bjørn-Atle Reme" userId="bd30463f-b3e3-4af5-a412-240b4d1989f8" providerId="ADAL" clId="{80C5D6B2-0AFD-412C-AC29-1A0E1655680F}" dt="2023-10-30T10:28:52.836" v="826" actId="27636"/>
        <pc:sldMkLst>
          <pc:docMk/>
          <pc:sldMk cId="2334350857" sldId="425"/>
        </pc:sldMkLst>
        <pc:spChg chg="mod">
          <ac:chgData name="Bjørn-Atle Reme" userId="bd30463f-b3e3-4af5-a412-240b4d1989f8" providerId="ADAL" clId="{80C5D6B2-0AFD-412C-AC29-1A0E1655680F}" dt="2023-10-30T10:28:52.836" v="826" actId="27636"/>
          <ac:spMkLst>
            <pc:docMk/>
            <pc:sldMk cId="2334350857" sldId="425"/>
            <ac:spMk id="2" creationId="{027A1632-964D-0F07-DA21-E5E939C33691}"/>
          </ac:spMkLst>
        </pc:spChg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2680908265" sldId="426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1056425583" sldId="427"/>
        </pc:sldMkLst>
      </pc:sldChg>
      <pc:sldChg chg="add">
        <pc:chgData name="Bjørn-Atle Reme" userId="bd30463f-b3e3-4af5-a412-240b4d1989f8" providerId="ADAL" clId="{80C5D6B2-0AFD-412C-AC29-1A0E1655680F}" dt="2023-10-30T10:29:12.041" v="827"/>
        <pc:sldMkLst>
          <pc:docMk/>
          <pc:sldMk cId="2948131479" sldId="428"/>
        </pc:sldMkLst>
      </pc:sldChg>
      <pc:sldChg chg="addSp delSp modSp add mod">
        <pc:chgData name="Bjørn-Atle Reme" userId="bd30463f-b3e3-4af5-a412-240b4d1989f8" providerId="ADAL" clId="{80C5D6B2-0AFD-412C-AC29-1A0E1655680F}" dt="2023-10-30T10:32:25.967" v="894" actId="5793"/>
        <pc:sldMkLst>
          <pc:docMk/>
          <pc:sldMk cId="1993859680" sldId="429"/>
        </pc:sldMkLst>
        <pc:spChg chg="mod">
          <ac:chgData name="Bjørn-Atle Reme" userId="bd30463f-b3e3-4af5-a412-240b4d1989f8" providerId="ADAL" clId="{80C5D6B2-0AFD-412C-AC29-1A0E1655680F}" dt="2023-10-30T10:31:22.527" v="862" actId="20577"/>
          <ac:spMkLst>
            <pc:docMk/>
            <pc:sldMk cId="1993859680" sldId="429"/>
            <ac:spMk id="2" creationId="{903F7B40-4DF0-19D5-7E49-16AF30E79BA9}"/>
          </ac:spMkLst>
        </pc:spChg>
        <pc:spChg chg="add del">
          <ac:chgData name="Bjørn-Atle Reme" userId="bd30463f-b3e3-4af5-a412-240b4d1989f8" providerId="ADAL" clId="{80C5D6B2-0AFD-412C-AC29-1A0E1655680F}" dt="2023-10-30T10:32:12.198" v="873" actId="22"/>
          <ac:spMkLst>
            <pc:docMk/>
            <pc:sldMk cId="1993859680" sldId="429"/>
            <ac:spMk id="5" creationId="{532C7C1A-595A-09FB-3065-1CA49DB8D849}"/>
          </ac:spMkLst>
        </pc:spChg>
        <pc:spChg chg="mod">
          <ac:chgData name="Bjørn-Atle Reme" userId="bd30463f-b3e3-4af5-a412-240b4d1989f8" providerId="ADAL" clId="{80C5D6B2-0AFD-412C-AC29-1A0E1655680F}" dt="2023-10-30T10:32:25.967" v="894" actId="5793"/>
          <ac:spMkLst>
            <pc:docMk/>
            <pc:sldMk cId="1993859680" sldId="429"/>
            <ac:spMk id="6" creationId="{4338B136-3494-ACA2-F7D1-83CCEAD3E730}"/>
          </ac:spMkLst>
        </pc:spChg>
        <pc:picChg chg="add mod">
          <ac:chgData name="Bjørn-Atle Reme" userId="bd30463f-b3e3-4af5-a412-240b4d1989f8" providerId="ADAL" clId="{80C5D6B2-0AFD-412C-AC29-1A0E1655680F}" dt="2023-10-30T10:31:14.150" v="835" actId="1076"/>
          <ac:picMkLst>
            <pc:docMk/>
            <pc:sldMk cId="1993859680" sldId="429"/>
            <ac:picMk id="3" creationId="{F8587C9C-0C83-F6FC-9D77-E6D807638E34}"/>
          </ac:picMkLst>
        </pc:picChg>
      </pc:sldChg>
      <pc:sldChg chg="add del">
        <pc:chgData name="Bjørn-Atle Reme" userId="bd30463f-b3e3-4af5-a412-240b4d1989f8" providerId="ADAL" clId="{80C5D6B2-0AFD-412C-AC29-1A0E1655680F}" dt="2023-10-30T10:30:43.937" v="832"/>
        <pc:sldMkLst>
          <pc:docMk/>
          <pc:sldMk cId="2123997957" sldId="430"/>
        </pc:sldMkLst>
      </pc:sldChg>
      <pc:sldChg chg="modSp add mod">
        <pc:chgData name="Bjørn-Atle Reme" userId="bd30463f-b3e3-4af5-a412-240b4d1989f8" providerId="ADAL" clId="{80C5D6B2-0AFD-412C-AC29-1A0E1655680F}" dt="2023-10-30T10:33:27.975" v="928" actId="14100"/>
        <pc:sldMkLst>
          <pc:docMk/>
          <pc:sldMk cId="3729431163" sldId="430"/>
        </pc:sldMkLst>
        <pc:spChg chg="mod">
          <ac:chgData name="Bjørn-Atle Reme" userId="bd30463f-b3e3-4af5-a412-240b4d1989f8" providerId="ADAL" clId="{80C5D6B2-0AFD-412C-AC29-1A0E1655680F}" dt="2023-10-30T10:33:27.975" v="928" actId="14100"/>
          <ac:spMkLst>
            <pc:docMk/>
            <pc:sldMk cId="3729431163" sldId="430"/>
            <ac:spMk id="2" creationId="{903F7B40-4DF0-19D5-7E49-16AF30E79BA9}"/>
          </ac:spMkLst>
        </pc:spChg>
      </pc:sldChg>
      <pc:sldChg chg="add del">
        <pc:chgData name="Bjørn-Atle Reme" userId="bd30463f-b3e3-4af5-a412-240b4d1989f8" providerId="ADAL" clId="{80C5D6B2-0AFD-412C-AC29-1A0E1655680F}" dt="2023-10-30T11:21:01.945" v="1029"/>
        <pc:sldMkLst>
          <pc:docMk/>
          <pc:sldMk cId="586605987" sldId="431"/>
        </pc:sldMkLst>
      </pc:sldChg>
      <pc:sldChg chg="addSp delSp modSp new mod">
        <pc:chgData name="Bjørn-Atle Reme" userId="bd30463f-b3e3-4af5-a412-240b4d1989f8" providerId="ADAL" clId="{80C5D6B2-0AFD-412C-AC29-1A0E1655680F}" dt="2023-10-30T11:24:10.075" v="1173" actId="20577"/>
        <pc:sldMkLst>
          <pc:docMk/>
          <pc:sldMk cId="3608962162" sldId="431"/>
        </pc:sldMkLst>
        <pc:spChg chg="mod">
          <ac:chgData name="Bjørn-Atle Reme" userId="bd30463f-b3e3-4af5-a412-240b4d1989f8" providerId="ADAL" clId="{80C5D6B2-0AFD-412C-AC29-1A0E1655680F}" dt="2023-10-30T11:21:36.659" v="1068" actId="20577"/>
          <ac:spMkLst>
            <pc:docMk/>
            <pc:sldMk cId="3608962162" sldId="431"/>
            <ac:spMk id="2" creationId="{EB823EC4-E7DF-B84C-DEF2-41C4F5E680E3}"/>
          </ac:spMkLst>
        </pc:spChg>
        <pc:spChg chg="del">
          <ac:chgData name="Bjørn-Atle Reme" userId="bd30463f-b3e3-4af5-a412-240b4d1989f8" providerId="ADAL" clId="{80C5D6B2-0AFD-412C-AC29-1A0E1655680F}" dt="2023-10-30T11:22:02.803" v="1069" actId="478"/>
          <ac:spMkLst>
            <pc:docMk/>
            <pc:sldMk cId="3608962162" sldId="431"/>
            <ac:spMk id="3" creationId="{1ADB63B4-5207-09FE-1BE4-0B3FEF49C16A}"/>
          </ac:spMkLst>
        </pc:spChg>
        <pc:spChg chg="add mod">
          <ac:chgData name="Bjørn-Atle Reme" userId="bd30463f-b3e3-4af5-a412-240b4d1989f8" providerId="ADAL" clId="{80C5D6B2-0AFD-412C-AC29-1A0E1655680F}" dt="2023-10-30T11:24:10.075" v="1173" actId="20577"/>
          <ac:spMkLst>
            <pc:docMk/>
            <pc:sldMk cId="3608962162" sldId="431"/>
            <ac:spMk id="4" creationId="{84F0E1D6-1E50-7F76-C325-720F354AB9FB}"/>
          </ac:spMkLst>
        </pc:spChg>
      </pc:sldChg>
      <pc:sldChg chg="addSp delSp modSp new del mod modAnim">
        <pc:chgData name="Bjørn-Atle Reme" userId="bd30463f-b3e3-4af5-a412-240b4d1989f8" providerId="ADAL" clId="{80C5D6B2-0AFD-412C-AC29-1A0E1655680F}" dt="2023-10-30T10:35:30.931" v="993" actId="47"/>
        <pc:sldMkLst>
          <pc:docMk/>
          <pc:sldMk cId="4077602161" sldId="431"/>
        </pc:sldMkLst>
        <pc:spChg chg="mod">
          <ac:chgData name="Bjørn-Atle Reme" userId="bd30463f-b3e3-4af5-a412-240b4d1989f8" providerId="ADAL" clId="{80C5D6B2-0AFD-412C-AC29-1A0E1655680F}" dt="2023-10-30T10:35:09.207" v="988" actId="20577"/>
          <ac:spMkLst>
            <pc:docMk/>
            <pc:sldMk cId="4077602161" sldId="431"/>
            <ac:spMk id="2" creationId="{6628D58C-8041-CC45-1FCD-93E547E00BDB}"/>
          </ac:spMkLst>
        </pc:spChg>
        <pc:spChg chg="del">
          <ac:chgData name="Bjørn-Atle Reme" userId="bd30463f-b3e3-4af5-a412-240b4d1989f8" providerId="ADAL" clId="{80C5D6B2-0AFD-412C-AC29-1A0E1655680F}" dt="2023-10-30T10:35:18.295" v="989" actId="478"/>
          <ac:spMkLst>
            <pc:docMk/>
            <pc:sldMk cId="4077602161" sldId="431"/>
            <ac:spMk id="3" creationId="{AF421550-2BCE-AC7E-5455-B9B7E53DF24A}"/>
          </ac:spMkLst>
        </pc:spChg>
        <pc:spChg chg="add del mod">
          <ac:chgData name="Bjørn-Atle Reme" userId="bd30463f-b3e3-4af5-a412-240b4d1989f8" providerId="ADAL" clId="{80C5D6B2-0AFD-412C-AC29-1A0E1655680F}" dt="2023-10-30T10:35:22.454" v="991"/>
          <ac:spMkLst>
            <pc:docMk/>
            <pc:sldMk cId="4077602161" sldId="431"/>
            <ac:spMk id="4" creationId="{583E7DB5-488F-D197-60C2-42D2D3624749}"/>
          </ac:spMkLst>
        </pc:spChg>
      </pc:sldChg>
      <pc:sldChg chg="add">
        <pc:chgData name="Bjørn-Atle Reme" userId="bd30463f-b3e3-4af5-a412-240b4d1989f8" providerId="ADAL" clId="{80C5D6B2-0AFD-412C-AC29-1A0E1655680F}" dt="2023-10-30T11:24:44.227" v="1174"/>
        <pc:sldMkLst>
          <pc:docMk/>
          <pc:sldMk cId="126085545" sldId="432"/>
        </pc:sldMkLst>
      </pc:sldChg>
      <pc:sldChg chg="modSp add mod">
        <pc:chgData name="Bjørn-Atle Reme" userId="bd30463f-b3e3-4af5-a412-240b4d1989f8" providerId="ADAL" clId="{80C5D6B2-0AFD-412C-AC29-1A0E1655680F}" dt="2023-10-30T11:27:07.937" v="1180" actId="1076"/>
        <pc:sldMkLst>
          <pc:docMk/>
          <pc:sldMk cId="3058136090" sldId="433"/>
        </pc:sldMkLst>
        <pc:spChg chg="mod">
          <ac:chgData name="Bjørn-Atle Reme" userId="bd30463f-b3e3-4af5-a412-240b4d1989f8" providerId="ADAL" clId="{80C5D6B2-0AFD-412C-AC29-1A0E1655680F}" dt="2023-10-30T11:27:07.937" v="1180" actId="1076"/>
          <ac:spMkLst>
            <pc:docMk/>
            <pc:sldMk cId="3058136090" sldId="433"/>
            <ac:spMk id="2" creationId="{00000000-0000-0000-0000-000000000000}"/>
          </ac:spMkLst>
        </pc:spChg>
        <pc:spChg chg="mod">
          <ac:chgData name="Bjørn-Atle Reme" userId="bd30463f-b3e3-4af5-a412-240b4d1989f8" providerId="ADAL" clId="{80C5D6B2-0AFD-412C-AC29-1A0E1655680F}" dt="2023-10-30T11:26:58.377" v="1178" actId="1076"/>
          <ac:spMkLst>
            <pc:docMk/>
            <pc:sldMk cId="3058136090" sldId="433"/>
            <ac:spMk id="3" creationId="{00000000-0000-0000-0000-000000000000}"/>
          </ac:spMkLst>
        </pc:spChg>
      </pc:sldChg>
      <pc:sldChg chg="modSp new del mod">
        <pc:chgData name="Bjørn-Atle Reme" userId="bd30463f-b3e3-4af5-a412-240b4d1989f8" providerId="ADAL" clId="{80C5D6B2-0AFD-412C-AC29-1A0E1655680F}" dt="2023-10-30T11:28:57.215" v="1234" actId="47"/>
        <pc:sldMkLst>
          <pc:docMk/>
          <pc:sldMk cId="2522477819" sldId="434"/>
        </pc:sldMkLst>
        <pc:spChg chg="mod">
          <ac:chgData name="Bjørn-Atle Reme" userId="bd30463f-b3e3-4af5-a412-240b4d1989f8" providerId="ADAL" clId="{80C5D6B2-0AFD-412C-AC29-1A0E1655680F}" dt="2023-10-30T11:28:06.314" v="1185" actId="20577"/>
          <ac:spMkLst>
            <pc:docMk/>
            <pc:sldMk cId="2522477819" sldId="434"/>
            <ac:spMk id="2" creationId="{99138D4E-0376-C1FF-9746-724B37559CA9}"/>
          </ac:spMkLst>
        </pc:spChg>
        <pc:spChg chg="mod">
          <ac:chgData name="Bjørn-Atle Reme" userId="bd30463f-b3e3-4af5-a412-240b4d1989f8" providerId="ADAL" clId="{80C5D6B2-0AFD-412C-AC29-1A0E1655680F}" dt="2023-10-30T11:28:21.249" v="1232" actId="20577"/>
          <ac:spMkLst>
            <pc:docMk/>
            <pc:sldMk cId="2522477819" sldId="434"/>
            <ac:spMk id="3" creationId="{3BE701BF-6C22-F550-1F25-48C79F07A433}"/>
          </ac:spMkLst>
        </pc:spChg>
      </pc:sldChg>
      <pc:sldChg chg="delSp modSp new mod">
        <pc:chgData name="Bjørn-Atle Reme" userId="bd30463f-b3e3-4af5-a412-240b4d1989f8" providerId="ADAL" clId="{80C5D6B2-0AFD-412C-AC29-1A0E1655680F}" dt="2023-10-30T11:31:36.353" v="1262" actId="478"/>
        <pc:sldMkLst>
          <pc:docMk/>
          <pc:sldMk cId="2934025609" sldId="434"/>
        </pc:sldMkLst>
        <pc:spChg chg="mod">
          <ac:chgData name="Bjørn-Atle Reme" userId="bd30463f-b3e3-4af5-a412-240b4d1989f8" providerId="ADAL" clId="{80C5D6B2-0AFD-412C-AC29-1A0E1655680F}" dt="2023-10-30T11:31:30.960" v="1261" actId="20577"/>
          <ac:spMkLst>
            <pc:docMk/>
            <pc:sldMk cId="2934025609" sldId="434"/>
            <ac:spMk id="2" creationId="{23F040BB-95BE-9125-5CAB-76B00AA70D4B}"/>
          </ac:spMkLst>
        </pc:spChg>
        <pc:spChg chg="del">
          <ac:chgData name="Bjørn-Atle Reme" userId="bd30463f-b3e3-4af5-a412-240b4d1989f8" providerId="ADAL" clId="{80C5D6B2-0AFD-412C-AC29-1A0E1655680F}" dt="2023-10-30T11:31:36.353" v="1262" actId="478"/>
          <ac:spMkLst>
            <pc:docMk/>
            <pc:sldMk cId="2934025609" sldId="434"/>
            <ac:spMk id="3" creationId="{3B668DD5-EB9E-5600-C284-00FC736E9327}"/>
          </ac:spMkLst>
        </pc:spChg>
      </pc:sldChg>
      <pc:sldChg chg="modSp new mod">
        <pc:chgData name="Bjørn-Atle Reme" userId="bd30463f-b3e3-4af5-a412-240b4d1989f8" providerId="ADAL" clId="{80C5D6B2-0AFD-412C-AC29-1A0E1655680F}" dt="2023-10-30T11:38:58.403" v="1276" actId="20577"/>
        <pc:sldMkLst>
          <pc:docMk/>
          <pc:sldMk cId="1764039919" sldId="435"/>
        </pc:sldMkLst>
        <pc:spChg chg="mod">
          <ac:chgData name="Bjørn-Atle Reme" userId="bd30463f-b3e3-4af5-a412-240b4d1989f8" providerId="ADAL" clId="{80C5D6B2-0AFD-412C-AC29-1A0E1655680F}" dt="2023-10-30T11:38:58.403" v="1276" actId="20577"/>
          <ac:spMkLst>
            <pc:docMk/>
            <pc:sldMk cId="1764039919" sldId="435"/>
            <ac:spMk id="2" creationId="{48A9CAB1-388F-9E92-EBA0-7C3387D7F1D8}"/>
          </ac:spMkLst>
        </pc:spChg>
      </pc:sldChg>
      <pc:sldChg chg="addSp delSp modSp new mod">
        <pc:chgData name="Bjørn-Atle Reme" userId="bd30463f-b3e3-4af5-a412-240b4d1989f8" providerId="ADAL" clId="{80C5D6B2-0AFD-412C-AC29-1A0E1655680F}" dt="2023-10-30T11:40:32.471" v="1291" actId="22"/>
        <pc:sldMkLst>
          <pc:docMk/>
          <pc:sldMk cId="4238756592" sldId="436"/>
        </pc:sldMkLst>
        <pc:spChg chg="del">
          <ac:chgData name="Bjørn-Atle Reme" userId="bd30463f-b3e3-4af5-a412-240b4d1989f8" providerId="ADAL" clId="{80C5D6B2-0AFD-412C-AC29-1A0E1655680F}" dt="2023-10-30T11:39:57.620" v="1282" actId="478"/>
          <ac:spMkLst>
            <pc:docMk/>
            <pc:sldMk cId="4238756592" sldId="436"/>
            <ac:spMk id="2" creationId="{1E528123-8C6B-EC8B-51AC-7B30461E7FD6}"/>
          </ac:spMkLst>
        </pc:spChg>
        <pc:spChg chg="del">
          <ac:chgData name="Bjørn-Atle Reme" userId="bd30463f-b3e3-4af5-a412-240b4d1989f8" providerId="ADAL" clId="{80C5D6B2-0AFD-412C-AC29-1A0E1655680F}" dt="2023-10-30T11:40:18.739" v="1289" actId="478"/>
          <ac:spMkLst>
            <pc:docMk/>
            <pc:sldMk cId="4238756592" sldId="436"/>
            <ac:spMk id="3" creationId="{31A145BA-DAE7-518C-07E0-22408E0FAF77}"/>
          </ac:spMkLst>
        </pc:spChg>
        <pc:picChg chg="add del mod">
          <ac:chgData name="Bjørn-Atle Reme" userId="bd30463f-b3e3-4af5-a412-240b4d1989f8" providerId="ADAL" clId="{80C5D6B2-0AFD-412C-AC29-1A0E1655680F}" dt="2023-10-30T11:40:04.955" v="1284" actId="478"/>
          <ac:picMkLst>
            <pc:docMk/>
            <pc:sldMk cId="4238756592" sldId="436"/>
            <ac:picMk id="5" creationId="{BBEA7689-C1F6-8762-B0CD-5C10EE5E5279}"/>
          </ac:picMkLst>
        </pc:picChg>
        <pc:picChg chg="add mod">
          <ac:chgData name="Bjørn-Atle Reme" userId="bd30463f-b3e3-4af5-a412-240b4d1989f8" providerId="ADAL" clId="{80C5D6B2-0AFD-412C-AC29-1A0E1655680F}" dt="2023-10-30T11:40:15.021" v="1288" actId="1076"/>
          <ac:picMkLst>
            <pc:docMk/>
            <pc:sldMk cId="4238756592" sldId="436"/>
            <ac:picMk id="7" creationId="{E7FE3408-6CA0-FE92-E2C3-EBC3D0176833}"/>
          </ac:picMkLst>
        </pc:picChg>
        <pc:picChg chg="add del">
          <ac:chgData name="Bjørn-Atle Reme" userId="bd30463f-b3e3-4af5-a412-240b4d1989f8" providerId="ADAL" clId="{80C5D6B2-0AFD-412C-AC29-1A0E1655680F}" dt="2023-10-30T11:40:32.471" v="1291" actId="22"/>
          <ac:picMkLst>
            <pc:docMk/>
            <pc:sldMk cId="4238756592" sldId="436"/>
            <ac:picMk id="9" creationId="{1E6DF699-6E83-EA7F-804A-4285ADDC7153}"/>
          </ac:picMkLst>
        </pc:picChg>
      </pc:sldChg>
      <pc:sldChg chg="addSp delSp modSp add mod">
        <pc:chgData name="Bjørn-Atle Reme" userId="bd30463f-b3e3-4af5-a412-240b4d1989f8" providerId="ADAL" clId="{80C5D6B2-0AFD-412C-AC29-1A0E1655680F}" dt="2023-10-30T11:51:13.117" v="1363" actId="1076"/>
        <pc:sldMkLst>
          <pc:docMk/>
          <pc:sldMk cId="766675623" sldId="437"/>
        </pc:sldMkLst>
        <pc:picChg chg="add mod">
          <ac:chgData name="Bjørn-Atle Reme" userId="bd30463f-b3e3-4af5-a412-240b4d1989f8" providerId="ADAL" clId="{80C5D6B2-0AFD-412C-AC29-1A0E1655680F}" dt="2023-10-30T11:51:13.117" v="1363" actId="1076"/>
          <ac:picMkLst>
            <pc:docMk/>
            <pc:sldMk cId="766675623" sldId="437"/>
            <ac:picMk id="3" creationId="{7D95C844-352A-8894-F5D3-C2C785A0E70C}"/>
          </ac:picMkLst>
        </pc:picChg>
        <pc:picChg chg="del">
          <ac:chgData name="Bjørn-Atle Reme" userId="bd30463f-b3e3-4af5-a412-240b4d1989f8" providerId="ADAL" clId="{80C5D6B2-0AFD-412C-AC29-1A0E1655680F}" dt="2023-10-30T11:40:36.909" v="1293" actId="478"/>
          <ac:picMkLst>
            <pc:docMk/>
            <pc:sldMk cId="766675623" sldId="437"/>
            <ac:picMk id="7" creationId="{E7FE3408-6CA0-FE92-E2C3-EBC3D0176833}"/>
          </ac:picMkLst>
        </pc:picChg>
      </pc:sldChg>
      <pc:sldChg chg="addSp delSp modSp add mod">
        <pc:chgData name="Bjørn-Atle Reme" userId="bd30463f-b3e3-4af5-a412-240b4d1989f8" providerId="ADAL" clId="{80C5D6B2-0AFD-412C-AC29-1A0E1655680F}" dt="2023-10-30T11:41:24.275" v="1301" actId="14100"/>
        <pc:sldMkLst>
          <pc:docMk/>
          <pc:sldMk cId="1871277558" sldId="438"/>
        </pc:sldMkLst>
        <pc:picChg chg="del">
          <ac:chgData name="Bjørn-Atle Reme" userId="bd30463f-b3e3-4af5-a412-240b4d1989f8" providerId="ADAL" clId="{80C5D6B2-0AFD-412C-AC29-1A0E1655680F}" dt="2023-10-30T11:41:00.323" v="1298" actId="478"/>
          <ac:picMkLst>
            <pc:docMk/>
            <pc:sldMk cId="1871277558" sldId="438"/>
            <ac:picMk id="3" creationId="{7D95C844-352A-8894-F5D3-C2C785A0E70C}"/>
          </ac:picMkLst>
        </pc:picChg>
        <pc:picChg chg="add mod">
          <ac:chgData name="Bjørn-Atle Reme" userId="bd30463f-b3e3-4af5-a412-240b4d1989f8" providerId="ADAL" clId="{80C5D6B2-0AFD-412C-AC29-1A0E1655680F}" dt="2023-10-30T11:41:24.275" v="1301" actId="14100"/>
          <ac:picMkLst>
            <pc:docMk/>
            <pc:sldMk cId="1871277558" sldId="438"/>
            <ac:picMk id="4" creationId="{BAB62E68-825D-A221-FFF5-32C7356BCCF2}"/>
          </ac:picMkLst>
        </pc:picChg>
      </pc:sldChg>
      <pc:sldChg chg="addSp modSp new mod">
        <pc:chgData name="Bjørn-Atle Reme" userId="bd30463f-b3e3-4af5-a412-240b4d1989f8" providerId="ADAL" clId="{80C5D6B2-0AFD-412C-AC29-1A0E1655680F}" dt="2023-10-30T11:41:47.690" v="1306" actId="1076"/>
        <pc:sldMkLst>
          <pc:docMk/>
          <pc:sldMk cId="3300193346" sldId="439"/>
        </pc:sldMkLst>
        <pc:picChg chg="add mod">
          <ac:chgData name="Bjørn-Atle Reme" userId="bd30463f-b3e3-4af5-a412-240b4d1989f8" providerId="ADAL" clId="{80C5D6B2-0AFD-412C-AC29-1A0E1655680F}" dt="2023-10-30T11:41:47.690" v="1306" actId="1076"/>
          <ac:picMkLst>
            <pc:docMk/>
            <pc:sldMk cId="3300193346" sldId="439"/>
            <ac:picMk id="5" creationId="{7F5664C8-8E5A-9A16-49F0-AA59CEF333FB}"/>
          </ac:picMkLst>
        </pc:picChg>
      </pc:sldChg>
      <pc:sldChg chg="addSp modSp new mod">
        <pc:chgData name="Bjørn-Atle Reme" userId="bd30463f-b3e3-4af5-a412-240b4d1989f8" providerId="ADAL" clId="{80C5D6B2-0AFD-412C-AC29-1A0E1655680F}" dt="2023-10-30T11:42:10.276" v="1310" actId="1076"/>
        <pc:sldMkLst>
          <pc:docMk/>
          <pc:sldMk cId="640481747" sldId="440"/>
        </pc:sldMkLst>
        <pc:picChg chg="add mod">
          <ac:chgData name="Bjørn-Atle Reme" userId="bd30463f-b3e3-4af5-a412-240b4d1989f8" providerId="ADAL" clId="{80C5D6B2-0AFD-412C-AC29-1A0E1655680F}" dt="2023-10-30T11:42:10.276" v="1310" actId="1076"/>
          <ac:picMkLst>
            <pc:docMk/>
            <pc:sldMk cId="640481747" sldId="440"/>
            <ac:picMk id="5" creationId="{7F14DB70-ED2E-6CD2-9423-DC1E0092761F}"/>
          </ac:picMkLst>
        </pc:picChg>
      </pc:sldChg>
      <pc:sldChg chg="addSp delSp modSp new mod">
        <pc:chgData name="Bjørn-Atle Reme" userId="bd30463f-b3e3-4af5-a412-240b4d1989f8" providerId="ADAL" clId="{80C5D6B2-0AFD-412C-AC29-1A0E1655680F}" dt="2023-10-30T11:42:38.140" v="1314" actId="1076"/>
        <pc:sldMkLst>
          <pc:docMk/>
          <pc:sldMk cId="1526241852" sldId="441"/>
        </pc:sldMkLst>
        <pc:spChg chg="del">
          <ac:chgData name="Bjørn-Atle Reme" userId="bd30463f-b3e3-4af5-a412-240b4d1989f8" providerId="ADAL" clId="{80C5D6B2-0AFD-412C-AC29-1A0E1655680F}" dt="2023-10-30T11:42:34.223" v="1312" actId="22"/>
          <ac:spMkLst>
            <pc:docMk/>
            <pc:sldMk cId="1526241852" sldId="441"/>
            <ac:spMk id="3" creationId="{E286C3F8-69AC-94D2-36F9-4D33440D1CED}"/>
          </ac:spMkLst>
        </pc:spChg>
        <pc:picChg chg="add mod ord">
          <ac:chgData name="Bjørn-Atle Reme" userId="bd30463f-b3e3-4af5-a412-240b4d1989f8" providerId="ADAL" clId="{80C5D6B2-0AFD-412C-AC29-1A0E1655680F}" dt="2023-10-30T11:42:38.140" v="1314" actId="1076"/>
          <ac:picMkLst>
            <pc:docMk/>
            <pc:sldMk cId="1526241852" sldId="441"/>
            <ac:picMk id="5" creationId="{8C7CE3BC-C73E-0BCB-13DF-EEDDBF1B3517}"/>
          </ac:picMkLst>
        </pc:picChg>
      </pc:sldChg>
      <pc:sldChg chg="addSp delSp modSp new mod">
        <pc:chgData name="Bjørn-Atle Reme" userId="bd30463f-b3e3-4af5-a412-240b4d1989f8" providerId="ADAL" clId="{80C5D6B2-0AFD-412C-AC29-1A0E1655680F}" dt="2023-10-30T11:51:03.431" v="1362" actId="1076"/>
        <pc:sldMkLst>
          <pc:docMk/>
          <pc:sldMk cId="3742219274" sldId="442"/>
        </pc:sldMkLst>
        <pc:spChg chg="del">
          <ac:chgData name="Bjørn-Atle Reme" userId="bd30463f-b3e3-4af5-a412-240b4d1989f8" providerId="ADAL" clId="{80C5D6B2-0AFD-412C-AC29-1A0E1655680F}" dt="2023-10-30T11:43:16.716" v="1320" actId="478"/>
          <ac:spMkLst>
            <pc:docMk/>
            <pc:sldMk cId="3742219274" sldId="442"/>
            <ac:spMk id="2" creationId="{36AE86CC-016D-0B66-6BB0-C0C4EED81412}"/>
          </ac:spMkLst>
        </pc:spChg>
        <pc:spChg chg="del">
          <ac:chgData name="Bjørn-Atle Reme" userId="bd30463f-b3e3-4af5-a412-240b4d1989f8" providerId="ADAL" clId="{80C5D6B2-0AFD-412C-AC29-1A0E1655680F}" dt="2023-10-30T11:43:09.619" v="1319" actId="478"/>
          <ac:spMkLst>
            <pc:docMk/>
            <pc:sldMk cId="3742219274" sldId="442"/>
            <ac:spMk id="3" creationId="{BD2B89C9-F1EE-0DAF-DFBE-5F9272D1EFC0}"/>
          </ac:spMkLst>
        </pc:spChg>
        <pc:picChg chg="add mod">
          <ac:chgData name="Bjørn-Atle Reme" userId="bd30463f-b3e3-4af5-a412-240b4d1989f8" providerId="ADAL" clId="{80C5D6B2-0AFD-412C-AC29-1A0E1655680F}" dt="2023-10-30T11:51:03.431" v="1362" actId="1076"/>
          <ac:picMkLst>
            <pc:docMk/>
            <pc:sldMk cId="3742219274" sldId="442"/>
            <ac:picMk id="5" creationId="{1C0B122B-D566-488C-7088-6E216B99E953}"/>
          </ac:picMkLst>
        </pc:picChg>
      </pc:sldChg>
      <pc:sldChg chg="addSp modSp new mod">
        <pc:chgData name="Bjørn-Atle Reme" userId="bd30463f-b3e3-4af5-a412-240b4d1989f8" providerId="ADAL" clId="{80C5D6B2-0AFD-412C-AC29-1A0E1655680F}" dt="2023-10-30T11:48:34.349" v="1329" actId="1076"/>
        <pc:sldMkLst>
          <pc:docMk/>
          <pc:sldMk cId="745182640" sldId="443"/>
        </pc:sldMkLst>
        <pc:picChg chg="add mod">
          <ac:chgData name="Bjørn-Atle Reme" userId="bd30463f-b3e3-4af5-a412-240b4d1989f8" providerId="ADAL" clId="{80C5D6B2-0AFD-412C-AC29-1A0E1655680F}" dt="2023-10-30T11:48:34.349" v="1329" actId="1076"/>
          <ac:picMkLst>
            <pc:docMk/>
            <pc:sldMk cId="745182640" sldId="443"/>
            <ac:picMk id="5" creationId="{674ADCE8-BC62-4F4F-BEC3-09D1240262C2}"/>
          </ac:picMkLst>
        </pc:picChg>
      </pc:sldChg>
      <pc:sldChg chg="addSp delSp modSp new mod">
        <pc:chgData name="Bjørn-Atle Reme" userId="bd30463f-b3e3-4af5-a412-240b4d1989f8" providerId="ADAL" clId="{80C5D6B2-0AFD-412C-AC29-1A0E1655680F}" dt="2023-10-30T11:50:56.317" v="1361" actId="1076"/>
        <pc:sldMkLst>
          <pc:docMk/>
          <pc:sldMk cId="3625128477" sldId="444"/>
        </pc:sldMkLst>
        <pc:spChg chg="del">
          <ac:chgData name="Bjørn-Atle Reme" userId="bd30463f-b3e3-4af5-a412-240b4d1989f8" providerId="ADAL" clId="{80C5D6B2-0AFD-412C-AC29-1A0E1655680F}" dt="2023-10-30T11:48:28.296" v="1326" actId="22"/>
          <ac:spMkLst>
            <pc:docMk/>
            <pc:sldMk cId="3625128477" sldId="444"/>
            <ac:spMk id="3" creationId="{D77FF094-A0F3-F42C-D526-B251F3E5D599}"/>
          </ac:spMkLst>
        </pc:spChg>
        <pc:picChg chg="add mod ord">
          <ac:chgData name="Bjørn-Atle Reme" userId="bd30463f-b3e3-4af5-a412-240b4d1989f8" providerId="ADAL" clId="{80C5D6B2-0AFD-412C-AC29-1A0E1655680F}" dt="2023-10-30T11:50:56.317" v="1361" actId="1076"/>
          <ac:picMkLst>
            <pc:docMk/>
            <pc:sldMk cId="3625128477" sldId="444"/>
            <ac:picMk id="5" creationId="{B2151D37-B508-97EE-C10B-FEFB14337590}"/>
          </ac:picMkLst>
        </pc:picChg>
      </pc:sldChg>
      <pc:sldChg chg="addSp modSp new mod">
        <pc:chgData name="Bjørn-Atle Reme" userId="bd30463f-b3e3-4af5-a412-240b4d1989f8" providerId="ADAL" clId="{80C5D6B2-0AFD-412C-AC29-1A0E1655680F}" dt="2023-10-30T11:50:51.557" v="1360" actId="1076"/>
        <pc:sldMkLst>
          <pc:docMk/>
          <pc:sldMk cId="2429522518" sldId="445"/>
        </pc:sldMkLst>
        <pc:picChg chg="add mod">
          <ac:chgData name="Bjørn-Atle Reme" userId="bd30463f-b3e3-4af5-a412-240b4d1989f8" providerId="ADAL" clId="{80C5D6B2-0AFD-412C-AC29-1A0E1655680F}" dt="2023-10-30T11:50:51.557" v="1360" actId="1076"/>
          <ac:picMkLst>
            <pc:docMk/>
            <pc:sldMk cId="2429522518" sldId="445"/>
            <ac:picMk id="5" creationId="{257C9A0B-7D4C-C38F-D70B-2B64F8759761}"/>
          </ac:picMkLst>
        </pc:picChg>
      </pc:sldChg>
      <pc:sldChg chg="addSp modSp new mod">
        <pc:chgData name="Bjørn-Atle Reme" userId="bd30463f-b3e3-4af5-a412-240b4d1989f8" providerId="ADAL" clId="{80C5D6B2-0AFD-412C-AC29-1A0E1655680F}" dt="2023-10-30T11:50:49.077" v="1359" actId="1076"/>
        <pc:sldMkLst>
          <pc:docMk/>
          <pc:sldMk cId="781180672" sldId="446"/>
        </pc:sldMkLst>
        <pc:picChg chg="add mod">
          <ac:chgData name="Bjørn-Atle Reme" userId="bd30463f-b3e3-4af5-a412-240b4d1989f8" providerId="ADAL" clId="{80C5D6B2-0AFD-412C-AC29-1A0E1655680F}" dt="2023-10-30T11:50:49.077" v="1359" actId="1076"/>
          <ac:picMkLst>
            <pc:docMk/>
            <pc:sldMk cId="781180672" sldId="446"/>
            <ac:picMk id="5" creationId="{71EC0EC4-5459-80C4-A31F-8695C62EE0CF}"/>
          </ac:picMkLst>
        </pc:picChg>
      </pc:sldChg>
      <pc:sldChg chg="addSp modSp new mod">
        <pc:chgData name="Bjørn-Atle Reme" userId="bd30463f-b3e3-4af5-a412-240b4d1989f8" providerId="ADAL" clId="{80C5D6B2-0AFD-412C-AC29-1A0E1655680F}" dt="2023-10-30T11:49:40.334" v="1347" actId="14100"/>
        <pc:sldMkLst>
          <pc:docMk/>
          <pc:sldMk cId="1395096160" sldId="447"/>
        </pc:sldMkLst>
        <pc:picChg chg="add mod">
          <ac:chgData name="Bjørn-Atle Reme" userId="bd30463f-b3e3-4af5-a412-240b4d1989f8" providerId="ADAL" clId="{80C5D6B2-0AFD-412C-AC29-1A0E1655680F}" dt="2023-10-30T11:49:40.334" v="1347" actId="14100"/>
          <ac:picMkLst>
            <pc:docMk/>
            <pc:sldMk cId="1395096160" sldId="447"/>
            <ac:picMk id="5" creationId="{DC7FE972-F0E7-4990-013F-3378769359EC}"/>
          </ac:picMkLst>
        </pc:picChg>
      </pc:sldChg>
      <pc:sldChg chg="addSp delSp modSp new mod">
        <pc:chgData name="Bjørn-Atle Reme" userId="bd30463f-b3e3-4af5-a412-240b4d1989f8" providerId="ADAL" clId="{80C5D6B2-0AFD-412C-AC29-1A0E1655680F}" dt="2023-10-30T11:50:45.804" v="1358" actId="1076"/>
        <pc:sldMkLst>
          <pc:docMk/>
          <pc:sldMk cId="552962966" sldId="448"/>
        </pc:sldMkLst>
        <pc:picChg chg="add mod">
          <ac:chgData name="Bjørn-Atle Reme" userId="bd30463f-b3e3-4af5-a412-240b4d1989f8" providerId="ADAL" clId="{80C5D6B2-0AFD-412C-AC29-1A0E1655680F}" dt="2023-10-30T11:50:45.804" v="1358" actId="1076"/>
          <ac:picMkLst>
            <pc:docMk/>
            <pc:sldMk cId="552962966" sldId="448"/>
            <ac:picMk id="5" creationId="{BE7B2974-EA32-0670-C317-F4F72D8C1999}"/>
          </ac:picMkLst>
        </pc:picChg>
        <pc:picChg chg="add del">
          <ac:chgData name="Bjørn-Atle Reme" userId="bd30463f-b3e3-4af5-a412-240b4d1989f8" providerId="ADAL" clId="{80C5D6B2-0AFD-412C-AC29-1A0E1655680F}" dt="2023-10-30T11:50:16.270" v="1352" actId="22"/>
          <ac:picMkLst>
            <pc:docMk/>
            <pc:sldMk cId="552962966" sldId="448"/>
            <ac:picMk id="7" creationId="{0C9525AC-5813-79D5-BE3E-656E1AFB9173}"/>
          </ac:picMkLst>
        </pc:picChg>
      </pc:sldChg>
      <pc:sldChg chg="addSp modSp new mod">
        <pc:chgData name="Bjørn-Atle Reme" userId="bd30463f-b3e3-4af5-a412-240b4d1989f8" providerId="ADAL" clId="{80C5D6B2-0AFD-412C-AC29-1A0E1655680F}" dt="2023-10-30T11:50:43.325" v="1357" actId="1076"/>
        <pc:sldMkLst>
          <pc:docMk/>
          <pc:sldMk cId="1086815751" sldId="449"/>
        </pc:sldMkLst>
        <pc:picChg chg="add mod">
          <ac:chgData name="Bjørn-Atle Reme" userId="bd30463f-b3e3-4af5-a412-240b4d1989f8" providerId="ADAL" clId="{80C5D6B2-0AFD-412C-AC29-1A0E1655680F}" dt="2023-10-30T11:50:43.325" v="1357" actId="1076"/>
          <ac:picMkLst>
            <pc:docMk/>
            <pc:sldMk cId="1086815751" sldId="449"/>
            <ac:picMk id="5" creationId="{B008DED5-9A31-1563-0E79-B1C4D91F9E86}"/>
          </ac:picMkLst>
        </pc:picChg>
      </pc:sldChg>
      <pc:sldChg chg="addSp modSp new mod">
        <pc:chgData name="Bjørn-Atle Reme" userId="bd30463f-b3e3-4af5-a412-240b4d1989f8" providerId="ADAL" clId="{80C5D6B2-0AFD-412C-AC29-1A0E1655680F}" dt="2023-10-30T11:50:39.861" v="1356" actId="14100"/>
        <pc:sldMkLst>
          <pc:docMk/>
          <pc:sldMk cId="289378932" sldId="450"/>
        </pc:sldMkLst>
        <pc:picChg chg="add mod">
          <ac:chgData name="Bjørn-Atle Reme" userId="bd30463f-b3e3-4af5-a412-240b4d1989f8" providerId="ADAL" clId="{80C5D6B2-0AFD-412C-AC29-1A0E1655680F}" dt="2023-10-30T11:50:39.861" v="1356" actId="14100"/>
          <ac:picMkLst>
            <pc:docMk/>
            <pc:sldMk cId="289378932" sldId="450"/>
            <ac:picMk id="5" creationId="{937BCAB7-7B27-FA93-880E-B9C3494520DA}"/>
          </ac:picMkLst>
        </pc:picChg>
      </pc:sldChg>
      <pc:sldChg chg="new">
        <pc:chgData name="Bjørn-Atle Reme" userId="bd30463f-b3e3-4af5-a412-240b4d1989f8" providerId="ADAL" clId="{80C5D6B2-0AFD-412C-AC29-1A0E1655680F}" dt="2023-10-30T11:48:41.893" v="1337" actId="680"/>
        <pc:sldMkLst>
          <pc:docMk/>
          <pc:sldMk cId="1515604474" sldId="451"/>
        </pc:sldMkLst>
      </pc:sldChg>
      <pc:sldChg chg="modSp new mod ord">
        <pc:chgData name="Bjørn-Atle Reme" userId="bd30463f-b3e3-4af5-a412-240b4d1989f8" providerId="ADAL" clId="{80C5D6B2-0AFD-412C-AC29-1A0E1655680F}" dt="2023-10-30T13:28:52.302" v="1670" actId="20577"/>
        <pc:sldMkLst>
          <pc:docMk/>
          <pc:sldMk cId="1854875739" sldId="452"/>
        </pc:sldMkLst>
        <pc:spChg chg="mod">
          <ac:chgData name="Bjørn-Atle Reme" userId="bd30463f-b3e3-4af5-a412-240b4d1989f8" providerId="ADAL" clId="{80C5D6B2-0AFD-412C-AC29-1A0E1655680F}" dt="2023-10-30T11:51:50.573" v="1395" actId="20577"/>
          <ac:spMkLst>
            <pc:docMk/>
            <pc:sldMk cId="1854875739" sldId="452"/>
            <ac:spMk id="2" creationId="{51583B93-9EB3-B05A-CE26-1979AEFF338D}"/>
          </ac:spMkLst>
        </pc:spChg>
        <pc:spChg chg="mod">
          <ac:chgData name="Bjørn-Atle Reme" userId="bd30463f-b3e3-4af5-a412-240b4d1989f8" providerId="ADAL" clId="{80C5D6B2-0AFD-412C-AC29-1A0E1655680F}" dt="2023-10-30T13:28:52.302" v="1670" actId="20577"/>
          <ac:spMkLst>
            <pc:docMk/>
            <pc:sldMk cId="1854875739" sldId="452"/>
            <ac:spMk id="3" creationId="{5B6BFB11-A378-BB9D-8D19-35499D9B5F13}"/>
          </ac:spMkLst>
        </pc:spChg>
      </pc:sldChg>
      <pc:sldChg chg="modSp new mod ord">
        <pc:chgData name="Bjørn-Atle Reme" userId="bd30463f-b3e3-4af5-a412-240b4d1989f8" providerId="ADAL" clId="{80C5D6B2-0AFD-412C-AC29-1A0E1655680F}" dt="2023-10-30T13:04:30.267" v="1519" actId="20577"/>
        <pc:sldMkLst>
          <pc:docMk/>
          <pc:sldMk cId="2823373593" sldId="453"/>
        </pc:sldMkLst>
        <pc:spChg chg="mod">
          <ac:chgData name="Bjørn-Atle Reme" userId="bd30463f-b3e3-4af5-a412-240b4d1989f8" providerId="ADAL" clId="{80C5D6B2-0AFD-412C-AC29-1A0E1655680F}" dt="2023-10-30T13:04:30.267" v="1519" actId="20577"/>
          <ac:spMkLst>
            <pc:docMk/>
            <pc:sldMk cId="2823373593" sldId="453"/>
            <ac:spMk id="2" creationId="{7F191261-286A-7378-0D3E-FAB986ACCA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255EC686-F92A-4568-9C52-E9139A523B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41AD95C2-3358-42D8-8D1D-FD874149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7C0D40A2-48B7-4B22-AB5B-9F1C1887E40F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1" tIns="45580" rIns="91161" bIns="4558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8818" y="4713647"/>
            <a:ext cx="5430519" cy="4465559"/>
          </a:xfrm>
          <a:prstGeom prst="rect">
            <a:avLst/>
          </a:prstGeom>
        </p:spPr>
        <p:txBody>
          <a:bodyPr vert="horz" lIns="91161" tIns="45580" rIns="91161" bIns="4558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CE191AA9-8BC6-482C-80AD-1C5F996969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4695-7427-4405-BA18-D46A8BA231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144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3716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145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717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scientifi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6922450" cy="5148943"/>
          </a:xfrm>
        </p:spPr>
        <p:txBody>
          <a:bodyPr anchor="ctr">
            <a:normAutofit/>
          </a:bodyPr>
          <a:lstStyle/>
          <a:p>
            <a:pPr algn="l"/>
            <a:r>
              <a:rPr lang="nb-NO" sz="6000" dirty="0"/>
              <a:t>HØKON1201</a:t>
            </a:r>
            <a:br>
              <a:rPr lang="nb-NO" sz="6000" dirty="0"/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Forelesning 10: Oppsummering og eksamenstips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rgbClr val="FFFFFF"/>
                </a:solidFill>
              </a:rPr>
              <a:t>Bedriftsøkonomi</a:t>
            </a:r>
          </a:p>
        </p:txBody>
      </p:sp>
    </p:spTree>
    <p:extLst>
      <p:ext uri="{BB962C8B-B14F-4D97-AF65-F5344CB8AC3E}">
        <p14:creationId xmlns:p14="http://schemas.microsoft.com/office/powerpoint/2010/main" val="867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lassholder for innhold 2"/>
              <p:cNvSpPr txBox="1">
                <a:spLocks/>
              </p:cNvSpPr>
              <p:nvPr/>
            </p:nvSpPr>
            <p:spPr>
              <a:xfrm>
                <a:off x="866040" y="1755001"/>
                <a:ext cx="8219256" cy="4484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𝑖𝑟𝑟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>
                  <a:ea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dirty="0">
                          <a:ea typeface="Times New Roman"/>
                        </a:rPr>
                        <m:t>+57 700</m:t>
                      </m:r>
                      <m:r>
                        <m:rPr>
                          <m:nor/>
                        </m:rPr>
                        <a:rPr lang="nb-NO" dirty="0"/>
                        <m:t>+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b-NO" dirty="0">
                              <a:ea typeface="Times New Roman"/>
                            </a:rPr>
                            <m:t>−16 400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b-NO" dirty="0"/>
                            <m:t>1+</m:t>
                          </m:r>
                          <m:r>
                            <m:rPr>
                              <m:nor/>
                            </m:rPr>
                            <a:rPr lang="nb-NO" dirty="0"/>
                            <m:t>irr</m:t>
                          </m:r>
                        </m:den>
                      </m:f>
                      <m:r>
                        <m:rPr>
                          <m:nor/>
                        </m:rPr>
                        <a:rPr lang="nb-NO" dirty="0"/>
                        <m:t>+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b-NO" dirty="0">
                              <a:ea typeface="Times New Roman"/>
                            </a:rPr>
                            <m:t>−15 950</m:t>
                          </m:r>
                        </m:num>
                        <m:den>
                          <m:sSup>
                            <m:sSup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nb-NO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1+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irr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)</m:t>
                              </m:r>
                            </m:e>
                            <m:sup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nb-NO" dirty="0"/>
                        <m:t>+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b-NO" dirty="0">
                              <a:ea typeface="Times New Roman"/>
                            </a:rPr>
                            <m:t>−15 500</m:t>
                          </m:r>
                        </m:num>
                        <m:den>
                          <m:sSup>
                            <m:sSup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nb-NO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1+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irr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)</m:t>
                              </m:r>
                            </m:e>
                            <m:sup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nb-NO" dirty="0"/>
                        <m:t>+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b-NO" dirty="0">
                              <a:ea typeface="Times New Roman"/>
                            </a:rPr>
                            <m:t>−15 050</m:t>
                          </m:r>
                        </m:num>
                        <m:den>
                          <m:sSup>
                            <m:sSup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nb-NO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1+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irr</m:t>
                              </m:r>
                              <m:r>
                                <m:rPr>
                                  <m:nor/>
                                </m:rPr>
                                <a:rPr lang="nb-NO" dirty="0"/>
                                <m:t>)</m:t>
                              </m:r>
                            </m:e>
                            <m:sup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nb-NO" dirty="0"/>
                        <m:t>=0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Internrenten blir 3.6%  (men dette er per kvartal)</a:t>
                </a:r>
              </a:p>
              <a:p>
                <a:pPr marL="0" indent="0">
                  <a:buNone/>
                </a:pPr>
                <a:r>
                  <a:rPr lang="nb-NO" dirty="0"/>
                  <a:t>Effektiv rente p.a. blir 15,2% (=1,036</a:t>
                </a:r>
                <a:r>
                  <a:rPr lang="nb-NO" baseline="30000" dirty="0"/>
                  <a:t>4</a:t>
                </a:r>
                <a:r>
                  <a:rPr lang="nb-NO" dirty="0"/>
                  <a:t>-1=0,1518)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endParaRPr lang="nb-N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Plassholder for innho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0" y="1755001"/>
                <a:ext cx="8219256" cy="4484712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8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Serielån eller annuitetslån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/>
              <a:t>Serielån: fast avdragsstørrelse</a:t>
            </a:r>
          </a:p>
          <a:p>
            <a:pPr lvl="1"/>
            <a:r>
              <a:rPr lang="nb-NO" sz="2400" dirty="0"/>
              <a:t>Det medfører at rentebetalingene synker for hvert avdrag som betales, og terminbeløpet synker tilsvarende</a:t>
            </a:r>
          </a:p>
          <a:p>
            <a:pPr marL="201168" lvl="1" indent="0">
              <a:buNone/>
            </a:pPr>
            <a:endParaRPr lang="nb-NO" sz="2400" dirty="0"/>
          </a:p>
          <a:p>
            <a:r>
              <a:rPr lang="nb-NO" sz="2800" b="1" dirty="0"/>
              <a:t>Annuitetslån: summen av renter og avdrag fast</a:t>
            </a:r>
          </a:p>
          <a:p>
            <a:pPr lvl="1"/>
            <a:r>
              <a:rPr lang="nb-NO" sz="2400" dirty="0"/>
              <a:t>Også her går rentene ned, men avdragene økes like mye som rentene reduseres</a:t>
            </a:r>
          </a:p>
        </p:txBody>
      </p:sp>
    </p:spTree>
    <p:extLst>
      <p:ext uri="{BB962C8B-B14F-4D97-AF65-F5344CB8AC3E}">
        <p14:creationId xmlns:p14="http://schemas.microsoft.com/office/powerpoint/2010/main" val="51105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Serielån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F.eks. et 30-årig lån på 1 200 000 til 4% p.a. med årlige betalinger</a:t>
            </a:r>
          </a:p>
          <a:p>
            <a:r>
              <a:rPr lang="nb-NO" dirty="0"/>
              <a:t>Om </a:t>
            </a:r>
            <a:r>
              <a:rPr lang="nb-NO" dirty="0" err="1"/>
              <a:t>lånet</a:t>
            </a:r>
            <a:r>
              <a:rPr lang="nb-NO" dirty="0"/>
              <a:t> tas opp som </a:t>
            </a:r>
            <a:r>
              <a:rPr lang="nb-NO" u="sng" dirty="0"/>
              <a:t>serielån</a:t>
            </a:r>
            <a:r>
              <a:rPr lang="nb-NO" dirty="0"/>
              <a:t> blir avdragene per termin 1 200 000/30=40 000</a:t>
            </a:r>
            <a:endParaRPr lang="nb-NO" u="sng" dirty="0"/>
          </a:p>
        </p:txBody>
      </p:sp>
      <p:pic>
        <p:nvPicPr>
          <p:cNvPr id="4" name="Picture 2" descr="C:\Users\mariam\Desktop\PPT\tab 5.2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9193" r="1172" b="7596"/>
          <a:stretch/>
        </p:blipFill>
        <p:spPr bwMode="auto">
          <a:xfrm>
            <a:off x="1703512" y="4235303"/>
            <a:ext cx="7974419" cy="201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5579727" y="4163294"/>
            <a:ext cx="1368152" cy="2152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195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17795" y="328820"/>
            <a:ext cx="8229600" cy="926976"/>
          </a:xfrm>
        </p:spPr>
        <p:txBody>
          <a:bodyPr/>
          <a:lstStyle/>
          <a:p>
            <a:r>
              <a:rPr lang="nb-NO" dirty="0"/>
              <a:t>Annuitetslån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1023370" y="1365851"/>
                <a:ext cx="8229600" cy="5184576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nb-NO" dirty="0"/>
                  <a:t>Som </a:t>
                </a:r>
                <a:r>
                  <a:rPr lang="nb-NO" u="sng" dirty="0"/>
                  <a:t>annuitetslån</a:t>
                </a:r>
                <a:r>
                  <a:rPr lang="nb-NO" dirty="0"/>
                  <a:t> blir terminbeløpet 69 396</a:t>
                </a:r>
              </a:p>
              <a:p>
                <a:pPr marL="114300" indent="0">
                  <a:buNone/>
                </a:pPr>
                <a:r>
                  <a:rPr lang="nb-NO" dirty="0"/>
                  <a:t>Dette beløpet kan vi finne ved formelen</a:t>
                </a:r>
              </a:p>
              <a:p>
                <a:pPr marL="0" lvl="1" indent="0">
                  <a:buNone/>
                </a:pPr>
                <a:r>
                  <a:rPr lang="nb-NO" dirty="0"/>
                  <a:t>	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nb-NO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De tre første årene gir da følgende utvikling: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Altså betaler vi mer i rente på annuitetslånet</a:t>
                </a:r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370" y="1365851"/>
                <a:ext cx="8229600" cy="5184576"/>
              </a:xfrm>
              <a:blipFill>
                <a:blip r:embed="rId2"/>
                <a:stretch>
                  <a:fillRect l="-1333" t="-235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mariam\Desktop\PPT\tab 5.3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0300" r="4627" b="16289"/>
          <a:stretch/>
        </p:blipFill>
        <p:spPr bwMode="auto">
          <a:xfrm>
            <a:off x="1271464" y="3789040"/>
            <a:ext cx="7981506" cy="20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2418485" y="3723101"/>
            <a:ext cx="1512168" cy="2152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813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F040BB-95BE-9125-5CAB-76B00AA7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293402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HØKON1201 eksamen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63352" y="1954772"/>
            <a:ext cx="9163082" cy="3880773"/>
          </a:xfrm>
        </p:spPr>
        <p:txBody>
          <a:bodyPr>
            <a:normAutofit/>
          </a:bodyPr>
          <a:lstStyle/>
          <a:p>
            <a:pPr lvl="1"/>
            <a:r>
              <a:rPr lang="nb-NO" sz="3200" b="1" dirty="0"/>
              <a:t>Digital avsluttende eksamen</a:t>
            </a:r>
          </a:p>
          <a:p>
            <a:pPr lvl="2"/>
            <a:r>
              <a:rPr lang="nb-NO" sz="2400" dirty="0"/>
              <a:t>Tid: 5. desember kl. 15:00 (3 timer)</a:t>
            </a:r>
          </a:p>
          <a:p>
            <a:pPr lvl="2" fontAlgn="base"/>
            <a:r>
              <a:rPr lang="nb-NO" sz="2400" dirty="0"/>
              <a:t>Sted: Silurveien 2, sal 3B and 4D</a:t>
            </a:r>
          </a:p>
          <a:p>
            <a:pPr lvl="2" fontAlgn="base"/>
            <a:r>
              <a:rPr lang="nb-NO" sz="2400" dirty="0"/>
              <a:t>Eksamenssystem: </a:t>
            </a:r>
            <a:r>
              <a:rPr lang="nb-NO" sz="2400" dirty="0" err="1"/>
              <a:t>Inspera</a:t>
            </a:r>
            <a:endParaRPr lang="nb-NO" sz="2400" dirty="0"/>
          </a:p>
          <a:p>
            <a:pPr lvl="2"/>
            <a:r>
              <a:rPr lang="nb-NO" sz="2400" dirty="0"/>
              <a:t>Hjelpemidler </a:t>
            </a:r>
          </a:p>
          <a:p>
            <a:pPr lvl="3"/>
            <a:r>
              <a:rPr lang="nb-NO" sz="2400" dirty="0"/>
              <a:t>Kalkulator i </a:t>
            </a:r>
            <a:r>
              <a:rPr lang="nb-NO" sz="2400" dirty="0" err="1"/>
              <a:t>Inspera</a:t>
            </a:r>
            <a:r>
              <a:rPr lang="nb-NO" sz="2400" dirty="0"/>
              <a:t> : </a:t>
            </a:r>
            <a:r>
              <a:rPr lang="nb-NO" sz="2400" dirty="0">
                <a:hlinkClick r:id="rId2"/>
              </a:rPr>
              <a:t>https://www.desmos.com/scientific</a:t>
            </a:r>
            <a:endParaRPr lang="nb-NO" sz="2400" dirty="0"/>
          </a:p>
          <a:p>
            <a:pPr marL="566928" lvl="3" indent="0">
              <a:buNone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36415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7368" y="692696"/>
            <a:ext cx="8596668" cy="1320800"/>
          </a:xfrm>
        </p:spPr>
        <p:txBody>
          <a:bodyPr/>
          <a:lstStyle/>
          <a:p>
            <a:r>
              <a:rPr lang="nb-NO" dirty="0"/>
              <a:t>Tips til eksamen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07368" y="1772816"/>
            <a:ext cx="9667138" cy="3880773"/>
          </a:xfrm>
        </p:spPr>
        <p:txBody>
          <a:bodyPr>
            <a:normAutofit/>
          </a:bodyPr>
          <a:lstStyle/>
          <a:p>
            <a:r>
              <a:rPr lang="nb-NO" sz="2400" dirty="0"/>
              <a:t>Regn store mengder oppgaver: fra forelesninger, oppgaveheftet og tidligere eksamensoppgaver</a:t>
            </a:r>
          </a:p>
          <a:p>
            <a:r>
              <a:rPr lang="nb-NO" sz="2400" dirty="0"/>
              <a:t> Ha noen sessions alene, og noen med andre. Begge deler er viktig</a:t>
            </a:r>
          </a:p>
          <a:p>
            <a:r>
              <a:rPr lang="nb-NO" sz="2400" dirty="0"/>
              <a:t> Bruk boken mer som oppslagsverk</a:t>
            </a:r>
          </a:p>
          <a:p>
            <a:r>
              <a:rPr lang="nb-NO" sz="2400" dirty="0"/>
              <a:t> På eksamensdagen:</a:t>
            </a:r>
          </a:p>
          <a:p>
            <a:pPr lvl="1"/>
            <a:r>
              <a:rPr lang="nb-NO" sz="2200" dirty="0"/>
              <a:t>Løs de tingene som faller lett først</a:t>
            </a:r>
          </a:p>
          <a:p>
            <a:r>
              <a:rPr lang="nb-NO" sz="2400" dirty="0"/>
              <a:t> Tren på å bruke kalkulatoren</a:t>
            </a:r>
          </a:p>
          <a:p>
            <a:r>
              <a:rPr lang="nb-NO" sz="2400" dirty="0"/>
              <a:t> Ikke få panikk om du ikke klarer å rekke alt</a:t>
            </a:r>
          </a:p>
          <a:p>
            <a:pPr marL="457200" lvl="1" indent="0">
              <a:buNone/>
            </a:pP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287647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76" y="1268760"/>
            <a:ext cx="10241968" cy="4752528"/>
          </a:xfrm>
          <a:prstGeom prst="rect">
            <a:avLst/>
          </a:prstGeom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25C7297D-48C7-4E23-A2C1-21253950D2AA}"/>
              </a:ext>
            </a:extLst>
          </p:cNvPr>
          <p:cNvSpPr/>
          <p:nvPr/>
        </p:nvSpPr>
        <p:spPr>
          <a:xfrm>
            <a:off x="7536160" y="4653136"/>
            <a:ext cx="86409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083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Forelesningsplan</a:t>
            </a:r>
            <a:endParaRPr lang="en-US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64334"/>
              </p:ext>
            </p:extLst>
          </p:nvPr>
        </p:nvGraphicFramePr>
        <p:xfrm>
          <a:off x="767408" y="1543729"/>
          <a:ext cx="8082963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</a:rPr>
                        <a:t>Tidspunkt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</a:rPr>
                        <a:t>Tema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</a:rPr>
                        <a:t>Litteratur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22. aug.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Introduksjon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29. aug.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Grunnleggende regnskapsforståelse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2.1-2.4 + </a:t>
                      </a: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3.1-3.4 + </a:t>
                      </a: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5. sep.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Grunnleggende regnskapsanalyse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 + </a:t>
                      </a: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12. sep.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Kostnadsbegreper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19. sep.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Kostnadsfordeling + kalkyler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8 + 9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26. sep.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Beslutninger på kort sikt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10. okt.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Flaskehalser og renteregning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11 + </a:t>
                      </a: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17. okt.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Prosjektanalyse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24. okt.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Prosjektanalyse 2 + Finansiering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14 + </a:t>
                      </a: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tir. 31. okt. 12:15–15:00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Oppsummering og tips til eksamen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55565" marR="5556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72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Forelesning 1 : Introduksjon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556792"/>
            <a:ext cx="8596668" cy="4608512"/>
          </a:xfrm>
        </p:spPr>
        <p:txBody>
          <a:bodyPr>
            <a:normAutofit lnSpcReduction="10000"/>
          </a:bodyPr>
          <a:lstStyle/>
          <a:p>
            <a:r>
              <a:rPr lang="nb-NO" sz="4000" dirty="0"/>
              <a:t>Hva er økonomistyring?</a:t>
            </a:r>
          </a:p>
          <a:p>
            <a:r>
              <a:rPr lang="nb-NO" sz="4000" dirty="0"/>
              <a:t>Hva er forskjell på regnskap og budsjett?</a:t>
            </a:r>
          </a:p>
          <a:p>
            <a:r>
              <a:rPr lang="nb-NO" sz="4000" dirty="0"/>
              <a:t>Hva er forskjell på driftsregnskap og finansregnskap?</a:t>
            </a:r>
          </a:p>
          <a:p>
            <a:r>
              <a:rPr lang="nb-NO" sz="4000" dirty="0"/>
              <a:t>Hva er en KPI? </a:t>
            </a:r>
          </a:p>
          <a:p>
            <a:r>
              <a:rPr lang="nb-NO" sz="4000" dirty="0"/>
              <a:t>Hva er en god KPI?</a:t>
            </a:r>
          </a:p>
        </p:txBody>
      </p:sp>
    </p:spTree>
    <p:extLst>
      <p:ext uri="{BB962C8B-B14F-4D97-AF65-F5344CB8AC3E}">
        <p14:creationId xmlns:p14="http://schemas.microsoft.com/office/powerpoint/2010/main" val="243854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583B93-9EB3-B05A-CE26-1979AEFF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Henvendelser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6BFB11-A378-BB9D-8D19-35499D9B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Fasit flervalgsoppgave? [Ja, til slutt i dag]</a:t>
            </a:r>
          </a:p>
          <a:p>
            <a:r>
              <a:rPr lang="nb-NO" dirty="0" err="1"/>
              <a:t>Spm</a:t>
            </a:r>
            <a:r>
              <a:rPr lang="nb-NO" dirty="0"/>
              <a:t>: 6.5 g) Rentekostnader har ingen effekt på TKR </a:t>
            </a:r>
            <a:r>
              <a:rPr lang="nb-NO" i="1" dirty="0"/>
              <a:t>Skjønner ikke hvordan dette kan stemme når rentekostnader inngår i formelen for TKR? Vil ikke TKR øke som følge av økte rentekost?</a:t>
            </a:r>
          </a:p>
          <a:p>
            <a:r>
              <a:rPr lang="nb-NO" dirty="0"/>
              <a:t>Flere eksamensoppgaver: Lagt ut 2 til (H21 + H22U)</a:t>
            </a:r>
          </a:p>
        </p:txBody>
      </p:sp>
    </p:spTree>
    <p:extLst>
      <p:ext uri="{BB962C8B-B14F-4D97-AF65-F5344CB8AC3E}">
        <p14:creationId xmlns:p14="http://schemas.microsoft.com/office/powerpoint/2010/main" val="1854875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Finansregnskap </a:t>
            </a:r>
            <a:r>
              <a:rPr lang="nb-NO" dirty="0" err="1"/>
              <a:t>vs</a:t>
            </a:r>
            <a:r>
              <a:rPr lang="nb-NO" dirty="0"/>
              <a:t> driftsregnskap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00695"/>
            <a:ext cx="8298986" cy="44367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b-NO" sz="2400" b="1" dirty="0"/>
              <a:t>Regnskapets informasjonsoppgaver</a:t>
            </a:r>
          </a:p>
          <a:p>
            <a:pPr lvl="1">
              <a:spcBef>
                <a:spcPts val="0"/>
              </a:spcBef>
            </a:pPr>
            <a:r>
              <a:rPr lang="nb-NO" dirty="0"/>
              <a:t>Informasjon om inntjening (lønnsomhet)</a:t>
            </a:r>
          </a:p>
          <a:p>
            <a:pPr lvl="1">
              <a:spcBef>
                <a:spcPts val="0"/>
              </a:spcBef>
            </a:pPr>
            <a:r>
              <a:rPr lang="nb-NO" dirty="0"/>
              <a:t>Informasjon om betalingsevne (likviditet)</a:t>
            </a:r>
          </a:p>
          <a:p>
            <a:pPr lvl="1">
              <a:spcBef>
                <a:spcPts val="0"/>
              </a:spcBef>
            </a:pPr>
            <a:r>
              <a:rPr lang="nb-NO" dirty="0"/>
              <a:t>Informasjon om finansiell stilling (soliditet - høy EK er positivt i dårlige tider)</a:t>
            </a:r>
          </a:p>
          <a:p>
            <a:pPr lvl="1">
              <a:spcBef>
                <a:spcPts val="0"/>
              </a:spcBef>
            </a:pPr>
            <a:r>
              <a:rPr lang="nb-NO" dirty="0"/>
              <a:t>Disaggregert informasjon (styret trenger dette for å fatte riktige beslutninger)</a:t>
            </a:r>
          </a:p>
          <a:p>
            <a:pPr>
              <a:spcBef>
                <a:spcPts val="0"/>
              </a:spcBef>
            </a:pPr>
            <a:r>
              <a:rPr lang="nb-NO" sz="2400" b="1" dirty="0"/>
              <a:t>Regnskapets funksjoner</a:t>
            </a:r>
          </a:p>
          <a:p>
            <a:pPr lvl="1">
              <a:spcBef>
                <a:spcPts val="0"/>
              </a:spcBef>
            </a:pPr>
            <a:r>
              <a:rPr lang="nb-NO" dirty="0"/>
              <a:t>Beslutningstaking</a:t>
            </a:r>
          </a:p>
          <a:p>
            <a:pPr lvl="1">
              <a:spcBef>
                <a:spcPts val="0"/>
              </a:spcBef>
            </a:pPr>
            <a:r>
              <a:rPr lang="nb-NO" dirty="0"/>
              <a:t>Kontroll</a:t>
            </a:r>
          </a:p>
          <a:p>
            <a:pPr lvl="1">
              <a:spcBef>
                <a:spcPts val="0"/>
              </a:spcBef>
            </a:pPr>
            <a:r>
              <a:rPr lang="nb-NO" dirty="0"/>
              <a:t>Forvaltning (styrings)oppgaver</a:t>
            </a:r>
          </a:p>
        </p:txBody>
      </p:sp>
    </p:spTree>
    <p:extLst>
      <p:ext uri="{BB962C8B-B14F-4D97-AF65-F5344CB8AC3E}">
        <p14:creationId xmlns:p14="http://schemas.microsoft.com/office/powerpoint/2010/main" val="230177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4400" dirty="0"/>
              <a:t>Forelesning 2: Grunnleggende regnskapsforståelse 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060848"/>
            <a:ext cx="8596668" cy="3880773"/>
          </a:xfrm>
        </p:spPr>
        <p:txBody>
          <a:bodyPr>
            <a:noAutofit/>
          </a:bodyPr>
          <a:lstStyle/>
          <a:p>
            <a:r>
              <a:rPr lang="nb-NO" sz="2400" dirty="0"/>
              <a:t>Balanseligningen AM + OM = EK + LG + KG</a:t>
            </a:r>
          </a:p>
          <a:p>
            <a:r>
              <a:rPr lang="nb-NO" sz="2400" dirty="0"/>
              <a:t>Balansen må balansere </a:t>
            </a:r>
            <a:r>
              <a:rPr lang="nb-NO" sz="2400" dirty="0">
                <a:sym typeface="Wingdings" panose="05000000000000000000" pitchFamily="2" charset="2"/>
              </a:rPr>
              <a:t></a:t>
            </a:r>
          </a:p>
          <a:p>
            <a:r>
              <a:rPr lang="nb-NO" sz="2400" dirty="0" err="1">
                <a:sym typeface="Wingdings" panose="05000000000000000000" pitchFamily="2" charset="2"/>
              </a:rPr>
              <a:t>Kostnadsføring</a:t>
            </a:r>
            <a:r>
              <a:rPr lang="nb-NO" sz="2400" dirty="0">
                <a:sym typeface="Wingdings" panose="05000000000000000000" pitchFamily="2" charset="2"/>
              </a:rPr>
              <a:t> av anleggsmidler: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Lineære avskrivninger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Saldoavskrivninger</a:t>
            </a:r>
          </a:p>
          <a:p>
            <a:r>
              <a:rPr lang="nb-NO" sz="2400" dirty="0" err="1">
                <a:sym typeface="Wingdings" panose="05000000000000000000" pitchFamily="2" charset="2"/>
              </a:rPr>
              <a:t>Kostnadsføring</a:t>
            </a:r>
            <a:r>
              <a:rPr lang="nb-NO" sz="2400" dirty="0">
                <a:sym typeface="Wingdings" panose="05000000000000000000" pitchFamily="2" charset="2"/>
              </a:rPr>
              <a:t> av omløpsmidler:</a:t>
            </a:r>
          </a:p>
          <a:p>
            <a:pPr lvl="1"/>
            <a:r>
              <a:rPr lang="nb-NO" dirty="0"/>
              <a:t>FIFO</a:t>
            </a:r>
          </a:p>
          <a:p>
            <a:pPr lvl="1"/>
            <a:r>
              <a:rPr lang="nb-NO" dirty="0"/>
              <a:t>Gjennomsnittskost</a:t>
            </a:r>
          </a:p>
          <a:p>
            <a:pPr lvl="1"/>
            <a:r>
              <a:rPr lang="nb-NO" dirty="0"/>
              <a:t>Gjenanskaffelsesprinsippet </a:t>
            </a:r>
          </a:p>
        </p:txBody>
      </p:sp>
    </p:spTree>
    <p:extLst>
      <p:ext uri="{BB962C8B-B14F-4D97-AF65-F5344CB8AC3E}">
        <p14:creationId xmlns:p14="http://schemas.microsoft.com/office/powerpoint/2010/main" val="28087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1C72FA-3361-474D-D749-23D2A130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Balanseligningen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5608D8-2CA9-0E2D-87C4-7CBB7A86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dirty="0"/>
              <a:t> Eiendeler = egenkapital + gjeld</a:t>
            </a:r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sz="4000" dirty="0"/>
              <a:t>AM+OM = EK + LG + KG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40F236-43C0-6C99-699D-37DE84345487}"/>
              </a:ext>
            </a:extLst>
          </p:cNvPr>
          <p:cNvSpPr/>
          <p:nvPr/>
        </p:nvSpPr>
        <p:spPr>
          <a:xfrm>
            <a:off x="2279576" y="3212976"/>
            <a:ext cx="540060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Pil: ned 4">
            <a:extLst>
              <a:ext uri="{FF2B5EF4-FFF2-40B4-BE49-F238E27FC236}">
                <a16:creationId xmlns:a16="http://schemas.microsoft.com/office/drawing/2014/main" id="{BF469D19-F6F1-653F-DE7B-4D4BA5FAB7BA}"/>
              </a:ext>
            </a:extLst>
          </p:cNvPr>
          <p:cNvSpPr/>
          <p:nvPr/>
        </p:nvSpPr>
        <p:spPr>
          <a:xfrm>
            <a:off x="4719573" y="2708920"/>
            <a:ext cx="368315" cy="5040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C0FADC01-7C91-6BE7-72FE-ECEC37042844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«Det dobbelte bokholders prinsipp»</a:t>
            </a:r>
          </a:p>
          <a:p>
            <a:pPr lvl="1"/>
            <a:r>
              <a:rPr lang="nb-NO" sz="2800" dirty="0"/>
              <a:t>Transaksjon: dualitet</a:t>
            </a:r>
          </a:p>
        </p:txBody>
      </p:sp>
    </p:spTree>
    <p:extLst>
      <p:ext uri="{BB962C8B-B14F-4D97-AF65-F5344CB8AC3E}">
        <p14:creationId xmlns:p14="http://schemas.microsoft.com/office/powerpoint/2010/main" val="412925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Eksempel: Kjøp av bil (AM)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+100 000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47ABE8-EAA5-D89D-F0D7-43CD47288F28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Hvordan blir dette finansiert?</a:t>
            </a:r>
          </a:p>
          <a:p>
            <a:pPr lvl="1"/>
            <a:r>
              <a:rPr lang="nb-NO" sz="2800" dirty="0"/>
              <a:t>Penger på konto?</a:t>
            </a:r>
          </a:p>
          <a:p>
            <a:pPr lvl="1"/>
            <a:r>
              <a:rPr lang="nb-NO" sz="2800" dirty="0"/>
              <a:t>Innskutt EK?</a:t>
            </a:r>
          </a:p>
          <a:p>
            <a:pPr lvl="1"/>
            <a:r>
              <a:rPr lang="nb-NO" sz="2800" dirty="0"/>
              <a:t>KG?</a:t>
            </a:r>
          </a:p>
        </p:txBody>
      </p:sp>
    </p:spTree>
    <p:extLst>
      <p:ext uri="{BB962C8B-B14F-4D97-AF65-F5344CB8AC3E}">
        <p14:creationId xmlns:p14="http://schemas.microsoft.com/office/powerpoint/2010/main" val="1575770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CA747C-377B-D4DE-EB93-D0311306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huskeregel om EK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C15536-8167-FD81-6E76-5FD152176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3297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nb-NO" dirty="0"/>
              <a:t>Alt som ikke er langsiktig gjeld eller kortsiktig gjeld må være finansiert av en eller annen form for EK.</a:t>
            </a:r>
          </a:p>
          <a:p>
            <a:pPr marL="0" indent="0">
              <a:buNone/>
            </a:pPr>
            <a:r>
              <a:rPr lang="nb-NO" dirty="0"/>
              <a:t>Annet eksempel: Kjøp av leilighet, du har 500 000 oppspart</a:t>
            </a:r>
          </a:p>
          <a:p>
            <a:r>
              <a:rPr lang="nb-NO" dirty="0"/>
              <a:t>EK = 500 000</a:t>
            </a:r>
          </a:p>
          <a:p>
            <a:r>
              <a:rPr lang="nb-NO" dirty="0"/>
              <a:t>Deretter </a:t>
            </a:r>
          </a:p>
          <a:p>
            <a:pPr lvl="1"/>
            <a:r>
              <a:rPr lang="nb-NO" dirty="0"/>
              <a:t>AM = + 2 000 000</a:t>
            </a:r>
          </a:p>
          <a:p>
            <a:pPr lvl="1"/>
            <a:r>
              <a:rPr lang="nb-NO" dirty="0"/>
              <a:t>LG = + 1 500 000</a:t>
            </a:r>
          </a:p>
          <a:p>
            <a:pPr lvl="1"/>
            <a:r>
              <a:rPr lang="nb-NO" dirty="0"/>
              <a:t>OM: -500 000</a:t>
            </a:r>
          </a:p>
        </p:txBody>
      </p:sp>
    </p:spTree>
    <p:extLst>
      <p:ext uri="{BB962C8B-B14F-4D97-AF65-F5344CB8AC3E}">
        <p14:creationId xmlns:p14="http://schemas.microsoft.com/office/powerpoint/2010/main" val="322933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Forelesning 3: Regnskapsanalyse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772816"/>
            <a:ext cx="8596668" cy="3880773"/>
          </a:xfrm>
        </p:spPr>
        <p:txBody>
          <a:bodyPr/>
          <a:lstStyle/>
          <a:p>
            <a:r>
              <a:rPr lang="nb-NO" sz="3400" dirty="0"/>
              <a:t>Nøkkeltall: hva er det?</a:t>
            </a:r>
          </a:p>
          <a:p>
            <a:r>
              <a:rPr lang="nb-NO" sz="3400" dirty="0"/>
              <a:t>Mål på lønnsomhet: TKR, EKR, Resultatgrad, Resultatmargin</a:t>
            </a:r>
          </a:p>
          <a:p>
            <a:r>
              <a:rPr lang="nb-NO" sz="3400" dirty="0"/>
              <a:t>Mål på likviditet: AK, LG1 og LG2</a:t>
            </a:r>
          </a:p>
          <a:p>
            <a:r>
              <a:rPr lang="nb-NO" sz="3400" dirty="0"/>
              <a:t>Mål på soliditet: EK-andel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664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6EC8A0-E619-C541-8464-FC482BA0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Høydepunkter: lønnsomhet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2A2BC97E-C0A3-8E22-954D-853723A97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1930400"/>
                <a:ext cx="10099186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𝑇𝐾𝑅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𝑂𝑟𝑑𝑅𝑒𝑠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𝑛𝑒𝑘𝑜𝑠𝑡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𝑇𝐾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𝐸𝐾𝑅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𝑅𝑒𝑠𝑢𝑙𝑡𝑎𝑡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𝐸𝐾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𝐸𝐾𝑅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𝑇𝐾𝑅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𝑇𝐾𝑅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𝐺𝐺𝑅</m:t>
                          </m:r>
                        </m:e>
                      </m:d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𝐺𝑗𝑒𝑙𝑑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𝐸𝐾</m:t>
                          </m:r>
                        </m:den>
                      </m:f>
                    </m:oMath>
                  </m:oMathPara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2A2BC97E-C0A3-8E22-954D-853723A97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930400"/>
                <a:ext cx="10099186" cy="3880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15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6EC8A0-E619-C541-8464-FC482BA0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Høydepunkter: likviditet + soliditet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2A2BC97E-C0A3-8E22-954D-853723A97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1930400"/>
                <a:ext cx="10099186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𝑨𝑲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𝑶𝑴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𝑲𝑮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𝐿𝐺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𝐸𝐾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𝐴𝑀</m:t>
                      </m:r>
                    </m:oMath>
                  </m:oMathPara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2A2BC97E-C0A3-8E22-954D-853723A97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930400"/>
                <a:ext cx="10099186" cy="3880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>
            <a:extLst>
              <a:ext uri="{FF2B5EF4-FFF2-40B4-BE49-F238E27FC236}">
                <a16:creationId xmlns:a16="http://schemas.microsoft.com/office/drawing/2014/main" id="{FA8E4BCF-4CBB-E22D-680A-4E07F05CA006}"/>
              </a:ext>
            </a:extLst>
          </p:cNvPr>
          <p:cNvSpPr/>
          <p:nvPr/>
        </p:nvSpPr>
        <p:spPr>
          <a:xfrm>
            <a:off x="8558167" y="1426344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AM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92CA3DF-AD4D-018D-25F4-212B00D8C943}"/>
              </a:ext>
            </a:extLst>
          </p:cNvPr>
          <p:cNvSpPr/>
          <p:nvPr/>
        </p:nvSpPr>
        <p:spPr>
          <a:xfrm>
            <a:off x="8558167" y="1974788"/>
            <a:ext cx="1080120" cy="54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OM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CE6F218-6018-5E60-47C4-C5FE5B2E9336}"/>
              </a:ext>
            </a:extLst>
          </p:cNvPr>
          <p:cNvSpPr/>
          <p:nvPr/>
        </p:nvSpPr>
        <p:spPr>
          <a:xfrm>
            <a:off x="9695759" y="1426344"/>
            <a:ext cx="1080120" cy="31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EK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41F7BBD-D875-5DE1-08A8-B8985FA54BE6}"/>
              </a:ext>
            </a:extLst>
          </p:cNvPr>
          <p:cNvSpPr/>
          <p:nvPr/>
        </p:nvSpPr>
        <p:spPr>
          <a:xfrm>
            <a:off x="9699913" y="2204622"/>
            <a:ext cx="1080120" cy="31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KG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3F7F199-6349-9AC1-3136-E90013FD9FFF}"/>
              </a:ext>
            </a:extLst>
          </p:cNvPr>
          <p:cNvSpPr/>
          <p:nvPr/>
        </p:nvSpPr>
        <p:spPr>
          <a:xfrm>
            <a:off x="9695759" y="177257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LG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3FC6857C-8901-2989-BA66-4ABC84BECF7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9638287" y="1974788"/>
            <a:ext cx="0" cy="2727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D4C1E58-4B71-D100-508A-D950F54160DB}"/>
              </a:ext>
            </a:extLst>
          </p:cNvPr>
          <p:cNvSpPr txBox="1"/>
          <p:nvPr/>
        </p:nvSpPr>
        <p:spPr>
          <a:xfrm>
            <a:off x="1972678" y="3098796"/>
            <a:ext cx="82466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b-NO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LG1 = OM/KG</a:t>
            </a:r>
          </a:p>
          <a:p>
            <a:pPr lvl="1"/>
            <a:r>
              <a:rPr lang="nb-NO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LG2 = (OM-varebeholdning)/KG</a:t>
            </a:r>
          </a:p>
          <a:p>
            <a:pPr lvl="1"/>
            <a:endParaRPr lang="nb-NO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Soliditet</a:t>
            </a:r>
          </a:p>
          <a:p>
            <a:pPr lvl="1"/>
            <a:r>
              <a:rPr lang="nb-NO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Egenkapitalprosent = (EK/TK)*100</a:t>
            </a:r>
          </a:p>
          <a:p>
            <a:pPr lvl="1"/>
            <a:endParaRPr lang="nb-NO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43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9EA74-31E5-4A09-B146-01588763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538083"/>
            <a:ext cx="8784976" cy="1450757"/>
          </a:xfrm>
        </p:spPr>
        <p:txBody>
          <a:bodyPr>
            <a:normAutofit/>
          </a:bodyPr>
          <a:lstStyle/>
          <a:p>
            <a:r>
              <a:rPr lang="nb-NO" sz="4000" dirty="0"/>
              <a:t>Forelesning 4: kostnadsbegreper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89555-272D-4422-9503-35E6C0CB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412776"/>
            <a:ext cx="7543801" cy="5112568"/>
          </a:xfrm>
        </p:spPr>
        <p:txBody>
          <a:bodyPr>
            <a:normAutofit fontScale="92500" lnSpcReduction="10000"/>
          </a:bodyPr>
          <a:lstStyle/>
          <a:p>
            <a:r>
              <a:rPr lang="nb-NO" sz="2400" dirty="0"/>
              <a:t> Viktige kostnadsbegreper (7.1) – (</a:t>
            </a:r>
            <a:r>
              <a:rPr lang="nb-NO" sz="2400" dirty="0" err="1"/>
              <a:t>språkstudie</a:t>
            </a:r>
            <a:r>
              <a:rPr lang="nb-NO" sz="2400" dirty="0"/>
              <a:t>)</a:t>
            </a:r>
          </a:p>
          <a:p>
            <a:pPr lvl="1"/>
            <a:r>
              <a:rPr lang="nb-NO" sz="2000" dirty="0"/>
              <a:t>Kostnadsobjekt</a:t>
            </a:r>
          </a:p>
          <a:p>
            <a:pPr lvl="1"/>
            <a:r>
              <a:rPr lang="nb-NO" sz="2000" dirty="0"/>
              <a:t>Kostnadssted</a:t>
            </a:r>
          </a:p>
          <a:p>
            <a:pPr lvl="1"/>
            <a:r>
              <a:rPr lang="nb-NO" sz="2000" dirty="0"/>
              <a:t>Kostnadsart </a:t>
            </a:r>
          </a:p>
          <a:p>
            <a:pPr lvl="1"/>
            <a:r>
              <a:rPr lang="nb-NO" sz="2000" dirty="0"/>
              <a:t>Direkte kostnader</a:t>
            </a:r>
          </a:p>
          <a:p>
            <a:pPr lvl="1"/>
            <a:r>
              <a:rPr lang="nb-NO" sz="2000" dirty="0"/>
              <a:t>Indirekte kostnader</a:t>
            </a:r>
          </a:p>
          <a:p>
            <a:pPr lvl="1"/>
            <a:r>
              <a:rPr lang="nb-NO" sz="2000" dirty="0"/>
              <a:t>Faste kostnader</a:t>
            </a:r>
          </a:p>
          <a:p>
            <a:pPr lvl="1"/>
            <a:r>
              <a:rPr lang="nb-NO" sz="2000" dirty="0"/>
              <a:t>Sprangvise faste kostnader </a:t>
            </a:r>
          </a:p>
          <a:p>
            <a:pPr lvl="1"/>
            <a:r>
              <a:rPr lang="nb-NO" sz="2000" dirty="0"/>
              <a:t>Variable kostnader osv.</a:t>
            </a:r>
          </a:p>
          <a:p>
            <a:r>
              <a:rPr lang="nb-NO" sz="2400" dirty="0"/>
              <a:t> Kostnadsklassifisering rettet mot beslutninger (7.2)</a:t>
            </a:r>
          </a:p>
          <a:p>
            <a:pPr lvl="1"/>
            <a:r>
              <a:rPr lang="nb-NO" sz="2000" dirty="0" err="1"/>
              <a:t>Sunk</a:t>
            </a:r>
            <a:r>
              <a:rPr lang="nb-NO" sz="2000" dirty="0"/>
              <a:t> </a:t>
            </a:r>
            <a:r>
              <a:rPr lang="nb-NO" sz="2000" dirty="0" err="1"/>
              <a:t>cost</a:t>
            </a:r>
            <a:endParaRPr lang="nb-NO" sz="2000" dirty="0"/>
          </a:p>
          <a:p>
            <a:pPr lvl="1"/>
            <a:r>
              <a:rPr lang="nb-NO" sz="2000" dirty="0"/>
              <a:t>Alternativkost</a:t>
            </a:r>
          </a:p>
          <a:p>
            <a:pPr lvl="1"/>
            <a:r>
              <a:rPr lang="nb-NO" sz="2000" dirty="0"/>
              <a:t>Selvkost og totale VK</a:t>
            </a:r>
          </a:p>
          <a:p>
            <a:pPr marL="0" indent="0">
              <a:buNone/>
            </a:pPr>
            <a:endParaRPr lang="nb-NO" sz="2400" dirty="0"/>
          </a:p>
        </p:txBody>
      </p:sp>
      <p:pic>
        <p:nvPicPr>
          <p:cNvPr id="4" name="Picture 2" descr="Confused Complicated Way As Chaos Or Problem Concept Illustration Stock  Vector - Illustration of decode, confusing: 135350278">
            <a:extLst>
              <a:ext uri="{FF2B5EF4-FFF2-40B4-BE49-F238E27FC236}">
                <a16:creationId xmlns:a16="http://schemas.microsoft.com/office/drawing/2014/main" id="{52AA0639-A742-DB84-7473-CF07DC88F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18942" r="9823" b="25270"/>
          <a:stretch/>
        </p:blipFill>
        <p:spPr bwMode="auto">
          <a:xfrm>
            <a:off x="6240016" y="2132856"/>
            <a:ext cx="30243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4510EA91-4628-5619-20BD-12C0AA267B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3472" y="2204864"/>
          <a:ext cx="793841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9">
                  <a:extLst>
                    <a:ext uri="{9D8B030D-6E8A-4147-A177-3AD203B41FA5}">
                      <a16:colId xmlns:a16="http://schemas.microsoft.com/office/drawing/2014/main" val="331461997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019962050"/>
                    </a:ext>
                  </a:extLst>
                </a:gridCol>
                <a:gridCol w="2646139">
                  <a:extLst>
                    <a:ext uri="{9D8B030D-6E8A-4147-A177-3AD203B41FA5}">
                      <a16:colId xmlns:a16="http://schemas.microsoft.com/office/drawing/2014/main" val="2221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Direkte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800" dirty="0"/>
                        <a:t>Indirekte kostnader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800" dirty="0"/>
                        <a:t>Variable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Lette å henføre</a:t>
                      </a:r>
                    </a:p>
                    <a:p>
                      <a:r>
                        <a:rPr lang="nb-NO" sz="1800" dirty="0"/>
                        <a:t>Varierer med volum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Vanskelig å henføre</a:t>
                      </a:r>
                    </a:p>
                    <a:p>
                      <a:r>
                        <a:rPr lang="nb-NO" sz="1800" dirty="0"/>
                        <a:t>Varierer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800" dirty="0"/>
                        <a:t>Faste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Lette å henføre</a:t>
                      </a:r>
                    </a:p>
                    <a:p>
                      <a:r>
                        <a:rPr lang="nb-NO" sz="1800" dirty="0"/>
                        <a:t>Varierer ikke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Vanskelig å henføre</a:t>
                      </a:r>
                    </a:p>
                    <a:p>
                      <a:r>
                        <a:rPr lang="nb-NO" sz="1800" dirty="0"/>
                        <a:t>Varierer ikke med volum</a:t>
                      </a:r>
                    </a:p>
                    <a:p>
                      <a:endParaRPr lang="nb-N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4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71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191261-286A-7378-0D3E-FAB986AC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Fortsetter  der vi slapp….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6B1C7B-2757-B4EC-EDF7-EACBB66A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3373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Kostnadsdiagrammer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54388" y="1628800"/>
            <a:ext cx="8596668" cy="3880773"/>
          </a:xfrm>
        </p:spPr>
        <p:txBody>
          <a:bodyPr/>
          <a:lstStyle/>
          <a:p>
            <a:r>
              <a:rPr lang="nb-NO" dirty="0"/>
              <a:t>I praktisk bedriftsøkonomi forutsettes lineære kostnadssammenhenger </a:t>
            </a:r>
          </a:p>
          <a:p>
            <a:pPr marL="11430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2" descr="C:\Users\mariam\Desktop\PPT\fig 6.1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2" y="2636912"/>
            <a:ext cx="8872747" cy="36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911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7A1632-964D-0F07-DA21-E5E939C3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Forelesning 5: Kostnadsfordeling og produktkalkulasjon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58DD68-80BF-D6FB-37BE-219626A4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4350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579966" y="3351548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4494650" y="3321763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E8FD2D3-C7FC-6634-8A71-A0D197A750D7}"/>
              </a:ext>
            </a:extLst>
          </p:cNvPr>
          <p:cNvSpPr/>
          <p:nvPr/>
        </p:nvSpPr>
        <p:spPr>
          <a:xfrm>
            <a:off x="9167630" y="3324808"/>
            <a:ext cx="18002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Kost.sted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A9A3BBFD-AE01-5C03-FC53-CB1E094F9353}"/>
              </a:ext>
            </a:extLst>
          </p:cNvPr>
          <p:cNvSpPr/>
          <p:nvPr/>
        </p:nvSpPr>
        <p:spPr>
          <a:xfrm>
            <a:off x="9167630" y="4927601"/>
            <a:ext cx="18002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Kost.obj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ACF7BB88-9991-5E38-21A5-FD2C429CFE67}"/>
              </a:ext>
            </a:extLst>
          </p:cNvPr>
          <p:cNvCxnSpPr>
            <a:stCxn id="11" idx="1"/>
          </p:cNvCxnSpPr>
          <p:nvPr/>
        </p:nvCxnSpPr>
        <p:spPr>
          <a:xfrm flipH="1">
            <a:off x="8328248" y="3576836"/>
            <a:ext cx="8393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359EAE78-88B6-B62D-A29D-AB531D1F55BC}"/>
              </a:ext>
            </a:extLst>
          </p:cNvPr>
          <p:cNvCxnSpPr/>
          <p:nvPr/>
        </p:nvCxnSpPr>
        <p:spPr>
          <a:xfrm flipH="1">
            <a:off x="8289860" y="5193196"/>
            <a:ext cx="8393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1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579966" y="3351548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4494650" y="3321763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40CC6B86-1419-0E43-013D-4B52AC8F7546}"/>
              </a:ext>
            </a:extLst>
          </p:cNvPr>
          <p:cNvCxnSpPr/>
          <p:nvPr/>
        </p:nvCxnSpPr>
        <p:spPr>
          <a:xfrm flipH="1">
            <a:off x="3575720" y="2491273"/>
            <a:ext cx="2808312" cy="8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3C019EFC-F847-EA93-B566-7D2A06F35BEA}"/>
              </a:ext>
            </a:extLst>
          </p:cNvPr>
          <p:cNvCxnSpPr>
            <a:cxnSpLocks/>
          </p:cNvCxnSpPr>
          <p:nvPr/>
        </p:nvCxnSpPr>
        <p:spPr>
          <a:xfrm flipH="1">
            <a:off x="5519936" y="2491273"/>
            <a:ext cx="792088" cy="8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8FA7BB5-D801-F0EB-60FF-2AE16CE5930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12024" y="2491273"/>
            <a:ext cx="720080" cy="8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2D81EDB9-0CA5-FD5A-CD80-B6982D0BE9EC}"/>
              </a:ext>
            </a:extLst>
          </p:cNvPr>
          <p:cNvSpPr txBox="1"/>
          <p:nvPr/>
        </p:nvSpPr>
        <p:spPr>
          <a:xfrm>
            <a:off x="8112224" y="2675432"/>
            <a:ext cx="3347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Fordelingsnøkkel:</a:t>
            </a:r>
            <a:r>
              <a:rPr lang="nb-NO" dirty="0"/>
              <a:t> ant ansatte</a:t>
            </a:r>
          </a:p>
          <a:p>
            <a:r>
              <a:rPr lang="nb-NO" dirty="0" err="1"/>
              <a:t>Adm</a:t>
            </a:r>
            <a:r>
              <a:rPr lang="nb-NO" dirty="0"/>
              <a:t> = 1; Øye = 2; Kne = 2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16F1E1D-057B-DD41-B7FC-75D3CBCEB8B9}"/>
              </a:ext>
            </a:extLst>
          </p:cNvPr>
          <p:cNvSpPr txBox="1"/>
          <p:nvPr/>
        </p:nvSpPr>
        <p:spPr>
          <a:xfrm>
            <a:off x="6588634" y="265048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100’</a:t>
            </a:r>
            <a:endParaRPr lang="nb-NO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2C6BC46A-22AE-ED07-CFE3-45CBFAE5CD61}"/>
              </a:ext>
            </a:extLst>
          </p:cNvPr>
          <p:cNvSpPr txBox="1"/>
          <p:nvPr/>
        </p:nvSpPr>
        <p:spPr>
          <a:xfrm>
            <a:off x="5841711" y="281393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200’</a:t>
            </a:r>
            <a:endParaRPr lang="nb-NO" dirty="0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609F8CA-C2B2-1F0C-DCDF-AF0D1036F89C}"/>
              </a:ext>
            </a:extLst>
          </p:cNvPr>
          <p:cNvSpPr txBox="1"/>
          <p:nvPr/>
        </p:nvSpPr>
        <p:spPr>
          <a:xfrm>
            <a:off x="4157859" y="269851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200’</a:t>
            </a:r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4871D520-F241-3C07-4AAF-055B8815CBE1}"/>
              </a:ext>
            </a:extLst>
          </p:cNvPr>
          <p:cNvSpPr/>
          <p:nvPr/>
        </p:nvSpPr>
        <p:spPr>
          <a:xfrm>
            <a:off x="1762595" y="1700808"/>
            <a:ext cx="2690530" cy="949673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627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2975180" y="379864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2947459" y="2789632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CE96B2-0D41-E031-C18B-43A6C13A6B91}"/>
              </a:ext>
            </a:extLst>
          </p:cNvPr>
          <p:cNvSpPr/>
          <p:nvPr/>
        </p:nvSpPr>
        <p:spPr>
          <a:xfrm>
            <a:off x="6312024" y="3329371"/>
            <a:ext cx="1440160" cy="89171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Admavd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16F1E1D-057B-DD41-B7FC-75D3CBCEB8B9}"/>
              </a:ext>
            </a:extLst>
          </p:cNvPr>
          <p:cNvSpPr txBox="1"/>
          <p:nvPr/>
        </p:nvSpPr>
        <p:spPr>
          <a:xfrm>
            <a:off x="6354230" y="3874107"/>
            <a:ext cx="14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100’ + 500’</a:t>
            </a:r>
            <a:endParaRPr lang="nb-NO" dirty="0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7B1A7E09-A8EA-EC79-2E28-B1861A44048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4387619" y="3237772"/>
            <a:ext cx="1924405" cy="53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14F67FAD-F05A-0A4B-FC21-394D12B1DA27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415340" y="3775228"/>
            <a:ext cx="1896684" cy="45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4CB5421A-2BFA-C285-7B8B-A68CC017FA69}"/>
              </a:ext>
            </a:extLst>
          </p:cNvPr>
          <p:cNvSpPr txBox="1"/>
          <p:nvPr/>
        </p:nvSpPr>
        <p:spPr>
          <a:xfrm>
            <a:off x="4702338" y="299478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300’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63D92E66-DF9D-7F7B-EAF8-9DC18B72496D}"/>
              </a:ext>
            </a:extLst>
          </p:cNvPr>
          <p:cNvSpPr txBox="1"/>
          <p:nvPr/>
        </p:nvSpPr>
        <p:spPr>
          <a:xfrm>
            <a:off x="4600315" y="376229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300’</a:t>
            </a:r>
            <a:endParaRPr lang="nb-NO" dirty="0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2A4FFF7-B7AC-B266-F2EE-10C4007664A3}"/>
              </a:ext>
            </a:extLst>
          </p:cNvPr>
          <p:cNvSpPr txBox="1"/>
          <p:nvPr/>
        </p:nvSpPr>
        <p:spPr>
          <a:xfrm>
            <a:off x="8203445" y="3283508"/>
            <a:ext cx="1757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Adm</a:t>
            </a:r>
            <a:r>
              <a:rPr lang="nb-NO" b="1" dirty="0"/>
              <a:t> </a:t>
            </a:r>
            <a:r>
              <a:rPr lang="nb-NO" b="1" dirty="0" err="1"/>
              <a:t>avd</a:t>
            </a:r>
            <a:endParaRPr lang="nb-NO" b="1" dirty="0"/>
          </a:p>
          <a:p>
            <a:r>
              <a:rPr lang="nb-NO" dirty="0"/>
              <a:t>1 ansatt: 500’</a:t>
            </a:r>
          </a:p>
          <a:p>
            <a:r>
              <a:rPr lang="nb-NO" dirty="0" err="1"/>
              <a:t>Indir</a:t>
            </a:r>
            <a:r>
              <a:rPr lang="nb-NO" dirty="0"/>
              <a:t> kost: 100’</a:t>
            </a:r>
          </a:p>
        </p:txBody>
      </p:sp>
    </p:spTree>
    <p:extLst>
      <p:ext uri="{BB962C8B-B14F-4D97-AF65-F5344CB8AC3E}">
        <p14:creationId xmlns:p14="http://schemas.microsoft.com/office/powerpoint/2010/main" val="2680908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</p:spTree>
    <p:extLst>
      <p:ext uri="{BB962C8B-B14F-4D97-AF65-F5344CB8AC3E}">
        <p14:creationId xmlns:p14="http://schemas.microsoft.com/office/powerpoint/2010/main" val="1056425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</p:txBody>
      </p:sp>
    </p:spTree>
    <p:extLst>
      <p:ext uri="{BB962C8B-B14F-4D97-AF65-F5344CB8AC3E}">
        <p14:creationId xmlns:p14="http://schemas.microsoft.com/office/powerpoint/2010/main" val="2948131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10801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</p:txBody>
      </p:sp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4F908166-7039-551D-598C-303C23044FCB}"/>
              </a:ext>
            </a:extLst>
          </p:cNvPr>
          <p:cNvCxnSpPr/>
          <p:nvPr/>
        </p:nvCxnSpPr>
        <p:spPr>
          <a:xfrm rot="16200000" flipH="1">
            <a:off x="1198645" y="3932244"/>
            <a:ext cx="3241983" cy="360040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obling: vinkel 11">
            <a:extLst>
              <a:ext uri="{FF2B5EF4-FFF2-40B4-BE49-F238E27FC236}">
                <a16:creationId xmlns:a16="http://schemas.microsoft.com/office/drawing/2014/main" id="{82B40135-49B5-9384-2958-A3750132B8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8191" y="2997203"/>
            <a:ext cx="2436330" cy="1424468"/>
          </a:xfrm>
          <a:prstGeom prst="bentConnector3">
            <a:avLst>
              <a:gd name="adj1" fmla="val 2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67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  <a:p>
            <a:pPr algn="ctr"/>
            <a:r>
              <a:rPr lang="nb-NO" dirty="0"/>
              <a:t>1000’ pr time DL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932924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  <a:p>
            <a:pPr algn="ctr"/>
            <a:r>
              <a:rPr lang="nb-NO" dirty="0"/>
              <a:t>1000’ pr time DL</a:t>
            </a:r>
          </a:p>
          <a:p>
            <a:pPr algn="ctr"/>
            <a:endParaRPr lang="nb-NO" dirty="0"/>
          </a:p>
        </p:txBody>
      </p:sp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4F908166-7039-551D-598C-303C23044FCB}"/>
              </a:ext>
            </a:extLst>
          </p:cNvPr>
          <p:cNvCxnSpPr/>
          <p:nvPr/>
        </p:nvCxnSpPr>
        <p:spPr>
          <a:xfrm rot="16200000" flipH="1">
            <a:off x="1198645" y="3932244"/>
            <a:ext cx="3241983" cy="360040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obling: vinkel 11">
            <a:extLst>
              <a:ext uri="{FF2B5EF4-FFF2-40B4-BE49-F238E27FC236}">
                <a16:creationId xmlns:a16="http://schemas.microsoft.com/office/drawing/2014/main" id="{82B40135-49B5-9384-2958-A3750132B8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8191" y="2997203"/>
            <a:ext cx="2436330" cy="1424468"/>
          </a:xfrm>
          <a:prstGeom prst="bentConnector3">
            <a:avLst>
              <a:gd name="adj1" fmla="val 2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18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/>
              <a:t>2500 pr time i ID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932924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/>
              <a:t>1667 pr time ID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CF037D4-56DF-9A63-FE40-4CEC31C9C829}"/>
              </a:ext>
            </a:extLst>
          </p:cNvPr>
          <p:cNvCxnSpPr/>
          <p:nvPr/>
        </p:nvCxnSpPr>
        <p:spPr>
          <a:xfrm>
            <a:off x="3863752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2A26B551-55EF-6BEE-BBD9-2BF682CD96D3}"/>
              </a:ext>
            </a:extLst>
          </p:cNvPr>
          <p:cNvCxnSpPr/>
          <p:nvPr/>
        </p:nvCxnSpPr>
        <p:spPr>
          <a:xfrm>
            <a:off x="6240016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8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51384" y="460902"/>
            <a:ext cx="8229600" cy="1080120"/>
          </a:xfrm>
        </p:spPr>
        <p:txBody>
          <a:bodyPr/>
          <a:lstStyle/>
          <a:p>
            <a:r>
              <a:rPr lang="nb-NO" dirty="0"/>
              <a:t>Effektiv rente = internrente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23392" y="1556792"/>
            <a:ext cx="8229600" cy="5013176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Eksempel: et prosjekt med lån på 30 000</a:t>
            </a:r>
          </a:p>
          <a:p>
            <a:pPr lvl="1"/>
            <a:r>
              <a:rPr lang="nb-NO" dirty="0"/>
              <a:t>Skal tilbakebetales i tre like store årlige beløp</a:t>
            </a:r>
          </a:p>
          <a:p>
            <a:pPr marL="457200" lvl="1" indent="0">
              <a:buNone/>
            </a:pPr>
            <a:r>
              <a:rPr lang="nb-NO" dirty="0"/>
              <a:t>+ termingebyrer og etableringsgebyrer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/>
              <a:t>Svar: 27,43%</a:t>
            </a:r>
          </a:p>
        </p:txBody>
      </p:sp>
      <p:pic>
        <p:nvPicPr>
          <p:cNvPr id="4" name="Picture 2" descr="C:\Users\mariam\Desktop\PPT\tab 5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10739" r="1836" b="14405"/>
          <a:stretch/>
        </p:blipFill>
        <p:spPr bwMode="auto">
          <a:xfrm>
            <a:off x="1054658" y="3281022"/>
            <a:ext cx="7726326" cy="202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8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AB9EB7-130E-D4B3-7381-D2BBB17B1873}"/>
              </a:ext>
            </a:extLst>
          </p:cNvPr>
          <p:cNvSpPr/>
          <p:nvPr/>
        </p:nvSpPr>
        <p:spPr>
          <a:xfrm>
            <a:off x="3300805" y="3362235"/>
            <a:ext cx="1440160" cy="86953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Øyeavd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99F714A-CA2E-B1E1-D1FE-CB53386973DB}"/>
              </a:ext>
            </a:extLst>
          </p:cNvPr>
          <p:cNvSpPr/>
          <p:nvPr/>
        </p:nvSpPr>
        <p:spPr>
          <a:xfrm>
            <a:off x="5555940" y="3362235"/>
            <a:ext cx="1440160" cy="89627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Kneavd</a:t>
            </a:r>
            <a:endParaRPr lang="nb-NO" dirty="0"/>
          </a:p>
          <a:p>
            <a:pPr algn="ctr"/>
            <a:r>
              <a:rPr lang="nb-NO" dirty="0"/>
              <a:t>200’+300’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6972"/>
            <a:ext cx="2330490" cy="57430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  <a:p>
            <a:pPr algn="ctr"/>
            <a:r>
              <a:rPr lang="nb-NO" dirty="0"/>
              <a:t>200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>
                <a:solidFill>
                  <a:srgbClr val="FF0000"/>
                </a:solidFill>
              </a:rPr>
              <a:t>2500 pr time i ID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932924" cy="15841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  <a:p>
            <a:pPr algn="ctr"/>
            <a:r>
              <a:rPr lang="nb-NO" dirty="0"/>
              <a:t>300 timer</a:t>
            </a:r>
          </a:p>
          <a:p>
            <a:pPr algn="ctr"/>
            <a:r>
              <a:rPr lang="nb-NO" dirty="0"/>
              <a:t>1000 pr time DL</a:t>
            </a:r>
          </a:p>
          <a:p>
            <a:pPr algn="ctr"/>
            <a:r>
              <a:rPr lang="nb-NO" dirty="0">
                <a:solidFill>
                  <a:srgbClr val="FF0000"/>
                </a:solidFill>
              </a:rPr>
              <a:t>1667 pr time ID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CF037D4-56DF-9A63-FE40-4CEC31C9C829}"/>
              </a:ext>
            </a:extLst>
          </p:cNvPr>
          <p:cNvCxnSpPr/>
          <p:nvPr/>
        </p:nvCxnSpPr>
        <p:spPr>
          <a:xfrm>
            <a:off x="3863752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2A26B551-55EF-6BEE-BBD9-2BF682CD96D3}"/>
              </a:ext>
            </a:extLst>
          </p:cNvPr>
          <p:cNvCxnSpPr/>
          <p:nvPr/>
        </p:nvCxnSpPr>
        <p:spPr>
          <a:xfrm>
            <a:off x="6240016" y="4258514"/>
            <a:ext cx="0" cy="6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ky 4">
            <a:extLst>
              <a:ext uri="{FF2B5EF4-FFF2-40B4-BE49-F238E27FC236}">
                <a16:creationId xmlns:a16="http://schemas.microsoft.com/office/drawing/2014/main" id="{FDBA2CA5-74B2-CAD4-5CA6-437313F86A13}"/>
              </a:ext>
            </a:extLst>
          </p:cNvPr>
          <p:cNvSpPr/>
          <p:nvPr/>
        </p:nvSpPr>
        <p:spPr>
          <a:xfrm>
            <a:off x="7239422" y="3451435"/>
            <a:ext cx="3024325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Direkte arbeidstimer for enkelt?</a:t>
            </a:r>
          </a:p>
        </p:txBody>
      </p:sp>
    </p:spTree>
    <p:extLst>
      <p:ext uri="{BB962C8B-B14F-4D97-AF65-F5344CB8AC3E}">
        <p14:creationId xmlns:p14="http://schemas.microsoft.com/office/powerpoint/2010/main" val="3241347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196269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196269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07407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07407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1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l: venstre 3">
            <a:extLst>
              <a:ext uri="{FF2B5EF4-FFF2-40B4-BE49-F238E27FC236}">
                <a16:creationId xmlns:a16="http://schemas.microsoft.com/office/drawing/2014/main" id="{D20035B8-E53F-6435-9F9B-5A3C9BEABAD0}"/>
              </a:ext>
            </a:extLst>
          </p:cNvPr>
          <p:cNvSpPr/>
          <p:nvPr/>
        </p:nvSpPr>
        <p:spPr>
          <a:xfrm>
            <a:off x="8712696" y="2793941"/>
            <a:ext cx="1689055" cy="1320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Aktiviteter</a:t>
            </a:r>
          </a:p>
        </p:txBody>
      </p:sp>
    </p:spTree>
    <p:extLst>
      <p:ext uri="{BB962C8B-B14F-4D97-AF65-F5344CB8AC3E}">
        <p14:creationId xmlns:p14="http://schemas.microsoft.com/office/powerpoint/2010/main" val="2968897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196269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196269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07407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07407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1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55B036C3-8A27-D5BA-72F7-BAAA1370B1A4}"/>
              </a:ext>
            </a:extLst>
          </p:cNvPr>
          <p:cNvSpPr txBox="1"/>
          <p:nvPr/>
        </p:nvSpPr>
        <p:spPr>
          <a:xfrm>
            <a:off x="3439961" y="26782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125’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A9F53EE4-659D-3069-2BF8-60DAA057A921}"/>
              </a:ext>
            </a:extLst>
          </p:cNvPr>
          <p:cNvSpPr txBox="1"/>
          <p:nvPr/>
        </p:nvSpPr>
        <p:spPr>
          <a:xfrm>
            <a:off x="4640456" y="27439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75’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B41B5AE3-04A1-0B66-997C-A1A2DF3FAD9E}"/>
              </a:ext>
            </a:extLst>
          </p:cNvPr>
          <p:cNvSpPr txBox="1"/>
          <p:nvPr/>
        </p:nvSpPr>
        <p:spPr>
          <a:xfrm>
            <a:off x="6161577" y="2721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150’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5F00C2EE-0D43-9101-4860-2563AF39EA3A}"/>
              </a:ext>
            </a:extLst>
          </p:cNvPr>
          <p:cNvSpPr txBox="1"/>
          <p:nvPr/>
        </p:nvSpPr>
        <p:spPr>
          <a:xfrm>
            <a:off x="7019383" y="26654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150’</a:t>
            </a:r>
          </a:p>
        </p:txBody>
      </p:sp>
    </p:spTree>
    <p:extLst>
      <p:ext uri="{BB962C8B-B14F-4D97-AF65-F5344CB8AC3E}">
        <p14:creationId xmlns:p14="http://schemas.microsoft.com/office/powerpoint/2010/main" val="2388539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221750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221750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ktangel 3">
            <a:extLst>
              <a:ext uri="{FF2B5EF4-FFF2-40B4-BE49-F238E27FC236}">
                <a16:creationId xmlns:a16="http://schemas.microsoft.com/office/drawing/2014/main" id="{4675C3A6-FA4E-0DC9-FCD2-C1EECA5A585E}"/>
              </a:ext>
            </a:extLst>
          </p:cNvPr>
          <p:cNvSpPr/>
          <p:nvPr/>
        </p:nvSpPr>
        <p:spPr>
          <a:xfrm>
            <a:off x="2135560" y="3753036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400t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A237A57-A634-FC81-0D94-3C2F7A55D926}"/>
              </a:ext>
            </a:extLst>
          </p:cNvPr>
          <p:cNvSpPr/>
          <p:nvPr/>
        </p:nvSpPr>
        <p:spPr>
          <a:xfrm>
            <a:off x="3845750" y="3753036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200 </a:t>
            </a:r>
            <a:r>
              <a:rPr lang="nb-NO" sz="1600" dirty="0" err="1"/>
              <a:t>books</a:t>
            </a:r>
            <a:endParaRPr lang="nb-NO" sz="16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11271A7-2E81-40B4-B184-1327B0798303}"/>
              </a:ext>
            </a:extLst>
          </p:cNvPr>
          <p:cNvSpPr/>
          <p:nvPr/>
        </p:nvSpPr>
        <p:spPr>
          <a:xfrm>
            <a:off x="555594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350t</a:t>
            </a:r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336335B-E0A0-319F-2EAF-5A13C3FC955E}"/>
              </a:ext>
            </a:extLst>
          </p:cNvPr>
          <p:cNvSpPr/>
          <p:nvPr/>
        </p:nvSpPr>
        <p:spPr>
          <a:xfrm>
            <a:off x="717612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700t</a:t>
            </a:r>
          </a:p>
        </p:txBody>
      </p:sp>
      <p:sp>
        <p:nvSpPr>
          <p:cNvPr id="16" name="Pil: venstre 15">
            <a:extLst>
              <a:ext uri="{FF2B5EF4-FFF2-40B4-BE49-F238E27FC236}">
                <a16:creationId xmlns:a16="http://schemas.microsoft.com/office/drawing/2014/main" id="{DBB17A1B-43D9-F21C-5294-133913DC0F05}"/>
              </a:ext>
            </a:extLst>
          </p:cNvPr>
          <p:cNvSpPr/>
          <p:nvPr/>
        </p:nvSpPr>
        <p:spPr>
          <a:xfrm>
            <a:off x="8796300" y="3317011"/>
            <a:ext cx="1584176" cy="1320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Disponibel kapasitet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7E0803AE-2BB2-5EBE-74A6-90D09E79CC21}"/>
              </a:ext>
            </a:extLst>
          </p:cNvPr>
          <p:cNvSpPr txBox="1"/>
          <p:nvPr/>
        </p:nvSpPr>
        <p:spPr>
          <a:xfrm>
            <a:off x="3439961" y="26782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125’</a:t>
            </a:r>
          </a:p>
        </p:txBody>
      </p:sp>
    </p:spTree>
    <p:extLst>
      <p:ext uri="{BB962C8B-B14F-4D97-AF65-F5344CB8AC3E}">
        <p14:creationId xmlns:p14="http://schemas.microsoft.com/office/powerpoint/2010/main" val="1944007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41168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41168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221750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221750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ktangel 3">
            <a:extLst>
              <a:ext uri="{FF2B5EF4-FFF2-40B4-BE49-F238E27FC236}">
                <a16:creationId xmlns:a16="http://schemas.microsoft.com/office/drawing/2014/main" id="{4675C3A6-FA4E-0DC9-FCD2-C1EECA5A585E}"/>
              </a:ext>
            </a:extLst>
          </p:cNvPr>
          <p:cNvSpPr/>
          <p:nvPr/>
        </p:nvSpPr>
        <p:spPr>
          <a:xfrm>
            <a:off x="2135560" y="3753036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400t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A237A57-A634-FC81-0D94-3C2F7A55D926}"/>
              </a:ext>
            </a:extLst>
          </p:cNvPr>
          <p:cNvSpPr/>
          <p:nvPr/>
        </p:nvSpPr>
        <p:spPr>
          <a:xfrm>
            <a:off x="3845750" y="3753036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200 </a:t>
            </a:r>
            <a:r>
              <a:rPr lang="nb-NO" sz="1600" dirty="0" err="1"/>
              <a:t>books</a:t>
            </a:r>
            <a:endParaRPr lang="nb-NO" sz="16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11271A7-2E81-40B4-B184-1327B0798303}"/>
              </a:ext>
            </a:extLst>
          </p:cNvPr>
          <p:cNvSpPr/>
          <p:nvPr/>
        </p:nvSpPr>
        <p:spPr>
          <a:xfrm>
            <a:off x="555594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350t</a:t>
            </a:r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336335B-E0A0-319F-2EAF-5A13C3FC955E}"/>
              </a:ext>
            </a:extLst>
          </p:cNvPr>
          <p:cNvSpPr/>
          <p:nvPr/>
        </p:nvSpPr>
        <p:spPr>
          <a:xfrm>
            <a:off x="717612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700t</a:t>
            </a:r>
          </a:p>
        </p:txBody>
      </p:sp>
      <p:sp>
        <p:nvSpPr>
          <p:cNvPr id="16" name="Pil: venstre 15">
            <a:extLst>
              <a:ext uri="{FF2B5EF4-FFF2-40B4-BE49-F238E27FC236}">
                <a16:creationId xmlns:a16="http://schemas.microsoft.com/office/drawing/2014/main" id="{DBB17A1B-43D9-F21C-5294-133913DC0F05}"/>
              </a:ext>
            </a:extLst>
          </p:cNvPr>
          <p:cNvSpPr/>
          <p:nvPr/>
        </p:nvSpPr>
        <p:spPr>
          <a:xfrm>
            <a:off x="8796300" y="3317011"/>
            <a:ext cx="1584176" cy="1320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Disponibel kapasitet</a:t>
            </a:r>
          </a:p>
        </p:txBody>
      </p:sp>
      <p:sp>
        <p:nvSpPr>
          <p:cNvPr id="3" name="Sky 2">
            <a:extLst>
              <a:ext uri="{FF2B5EF4-FFF2-40B4-BE49-F238E27FC236}">
                <a16:creationId xmlns:a16="http://schemas.microsoft.com/office/drawing/2014/main" id="{CE8FCD7C-0E08-3959-4153-819DEE6C248B}"/>
              </a:ext>
            </a:extLst>
          </p:cNvPr>
          <p:cNvSpPr/>
          <p:nvPr/>
        </p:nvSpPr>
        <p:spPr>
          <a:xfrm>
            <a:off x="-177698" y="2399366"/>
            <a:ext cx="3132349" cy="14801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Aktivitetssats brukerstøtte: 125’/400t</a:t>
            </a:r>
          </a:p>
        </p:txBody>
      </p:sp>
    </p:spTree>
    <p:extLst>
      <p:ext uri="{BB962C8B-B14F-4D97-AF65-F5344CB8AC3E}">
        <p14:creationId xmlns:p14="http://schemas.microsoft.com/office/powerpoint/2010/main" val="3071385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483F6-3D21-A07D-23F0-D3090C4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4D100D3-82F9-A6BC-1323-A81D335A685E}"/>
              </a:ext>
            </a:extLst>
          </p:cNvPr>
          <p:cNvSpPr/>
          <p:nvPr/>
        </p:nvSpPr>
        <p:spPr>
          <a:xfrm>
            <a:off x="4466050" y="1913710"/>
            <a:ext cx="3286134" cy="57918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Indir</a:t>
            </a:r>
            <a:r>
              <a:rPr lang="nb-NO" dirty="0"/>
              <a:t> kost</a:t>
            </a:r>
          </a:p>
          <a:p>
            <a:pPr algn="ctr"/>
            <a:r>
              <a:rPr lang="nb-NO" dirty="0"/>
              <a:t>500 000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328A7E3-B79D-7823-7720-C650E35328E3}"/>
              </a:ext>
            </a:extLst>
          </p:cNvPr>
          <p:cNvSpPr/>
          <p:nvPr/>
        </p:nvSpPr>
        <p:spPr>
          <a:xfrm>
            <a:off x="2135560" y="1912088"/>
            <a:ext cx="2330490" cy="58080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Dir</a:t>
            </a:r>
            <a:r>
              <a:rPr lang="nb-NO" dirty="0"/>
              <a:t> kost</a:t>
            </a:r>
          </a:p>
          <a:p>
            <a:pPr algn="ctr"/>
            <a:r>
              <a:rPr lang="nb-NO" dirty="0" err="1"/>
              <a:t>Arb</a:t>
            </a:r>
            <a:r>
              <a:rPr lang="nb-NO" dirty="0"/>
              <a:t> timer: 500 000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E16A6B5-9B73-EFCE-3ED1-E1D2633E487D}"/>
              </a:ext>
            </a:extLst>
          </p:cNvPr>
          <p:cNvSpPr/>
          <p:nvPr/>
        </p:nvSpPr>
        <p:spPr>
          <a:xfrm>
            <a:off x="2999656" y="4954103"/>
            <a:ext cx="193292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Øyeoperasjoner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83CDB1-E7A4-07C5-7356-D58626B39C49}"/>
              </a:ext>
            </a:extLst>
          </p:cNvPr>
          <p:cNvSpPr/>
          <p:nvPr/>
        </p:nvSpPr>
        <p:spPr>
          <a:xfrm>
            <a:off x="5375920" y="4954103"/>
            <a:ext cx="1800200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Kneoperasjoner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0B07B19-8F75-F5A6-79D1-206BB0552D7C}"/>
              </a:ext>
            </a:extLst>
          </p:cNvPr>
          <p:cNvSpPr/>
          <p:nvPr/>
        </p:nvSpPr>
        <p:spPr>
          <a:xfrm>
            <a:off x="2135560" y="3221750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Brukerstøtte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745FB21-412D-8F03-56C6-2CAF0922D090}"/>
              </a:ext>
            </a:extLst>
          </p:cNvPr>
          <p:cNvSpPr/>
          <p:nvPr/>
        </p:nvSpPr>
        <p:spPr>
          <a:xfrm>
            <a:off x="3845750" y="3221750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Timebooking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103A3A7-FA6A-BC10-2EAD-C0AF6386DD25}"/>
              </a:ext>
            </a:extLst>
          </p:cNvPr>
          <p:cNvSpPr/>
          <p:nvPr/>
        </p:nvSpPr>
        <p:spPr>
          <a:xfrm>
            <a:off x="555594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Oppfølging</a:t>
            </a:r>
            <a:endParaRPr lang="nb-NO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089C883-B700-655A-F4A4-AE3436029666}"/>
              </a:ext>
            </a:extLst>
          </p:cNvPr>
          <p:cNvSpPr/>
          <p:nvPr/>
        </p:nvSpPr>
        <p:spPr>
          <a:xfrm>
            <a:off x="7176120" y="3232888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Markedsføring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3CB3AB0-3F60-FF5C-046E-73AE562F651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15680" y="2492895"/>
            <a:ext cx="2893437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ECD7DB4A-D8DE-3466-D0C2-29BB016D9E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932581" y="2492895"/>
            <a:ext cx="1176536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45DF22C-A581-695A-F96F-8721F5251C4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09117" y="2492895"/>
            <a:ext cx="166903" cy="7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63FE5A10-C4BE-B0E7-769F-522E730562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09117" y="2492895"/>
            <a:ext cx="1427043" cy="6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ktangel 3">
            <a:extLst>
              <a:ext uri="{FF2B5EF4-FFF2-40B4-BE49-F238E27FC236}">
                <a16:creationId xmlns:a16="http://schemas.microsoft.com/office/drawing/2014/main" id="{4675C3A6-FA4E-0DC9-FCD2-C1EECA5A585E}"/>
              </a:ext>
            </a:extLst>
          </p:cNvPr>
          <p:cNvSpPr/>
          <p:nvPr/>
        </p:nvSpPr>
        <p:spPr>
          <a:xfrm>
            <a:off x="2135560" y="3753036"/>
            <a:ext cx="1440160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400t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A237A57-A634-FC81-0D94-3C2F7A55D926}"/>
              </a:ext>
            </a:extLst>
          </p:cNvPr>
          <p:cNvSpPr/>
          <p:nvPr/>
        </p:nvSpPr>
        <p:spPr>
          <a:xfrm>
            <a:off x="3845750" y="3753036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200 </a:t>
            </a:r>
            <a:r>
              <a:rPr lang="nb-NO" sz="1600" dirty="0" err="1"/>
              <a:t>books</a:t>
            </a:r>
            <a:endParaRPr lang="nb-NO" sz="16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11271A7-2E81-40B4-B184-1327B0798303}"/>
              </a:ext>
            </a:extLst>
          </p:cNvPr>
          <p:cNvSpPr/>
          <p:nvPr/>
        </p:nvSpPr>
        <p:spPr>
          <a:xfrm>
            <a:off x="555594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350t</a:t>
            </a:r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336335B-E0A0-319F-2EAF-5A13C3FC955E}"/>
              </a:ext>
            </a:extLst>
          </p:cNvPr>
          <p:cNvSpPr/>
          <p:nvPr/>
        </p:nvSpPr>
        <p:spPr>
          <a:xfrm>
            <a:off x="7176120" y="3764174"/>
            <a:ext cx="1440160" cy="50405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700t</a:t>
            </a:r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04C5BC28-F346-3830-B9F3-408F20845EE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855640" y="4257093"/>
            <a:ext cx="1110479" cy="6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F47B67EB-D756-BBF2-0634-24A9F2DB5BE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55640" y="4257093"/>
            <a:ext cx="3168352" cy="68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9D821A65-2312-C774-BC6F-556E285E5891}"/>
              </a:ext>
            </a:extLst>
          </p:cNvPr>
          <p:cNvCxnSpPr>
            <a:cxnSpLocks/>
          </p:cNvCxnSpPr>
          <p:nvPr/>
        </p:nvCxnSpPr>
        <p:spPr>
          <a:xfrm flipH="1">
            <a:off x="4146139" y="4261694"/>
            <a:ext cx="529786" cy="67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AE13FB2A-DB7C-3118-21F4-CF1C7C6F0925}"/>
              </a:ext>
            </a:extLst>
          </p:cNvPr>
          <p:cNvCxnSpPr>
            <a:cxnSpLocks/>
          </p:cNvCxnSpPr>
          <p:nvPr/>
        </p:nvCxnSpPr>
        <p:spPr>
          <a:xfrm>
            <a:off x="4675925" y="4261694"/>
            <a:ext cx="1492083" cy="66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D85A310A-83D6-AA2D-3574-B25DC98017C7}"/>
              </a:ext>
            </a:extLst>
          </p:cNvPr>
          <p:cNvCxnSpPr>
            <a:cxnSpLocks/>
          </p:cNvCxnSpPr>
          <p:nvPr/>
        </p:nvCxnSpPr>
        <p:spPr>
          <a:xfrm>
            <a:off x="6430078" y="4283968"/>
            <a:ext cx="37253" cy="6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C94BDF2E-68CB-06C9-8555-6E88A7109E10}"/>
              </a:ext>
            </a:extLst>
          </p:cNvPr>
          <p:cNvCxnSpPr>
            <a:cxnSpLocks/>
          </p:cNvCxnSpPr>
          <p:nvPr/>
        </p:nvCxnSpPr>
        <p:spPr>
          <a:xfrm flipH="1">
            <a:off x="4675925" y="4283968"/>
            <a:ext cx="1754153" cy="64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A8214444-FCD7-E065-94E7-3F4358EDE653}"/>
              </a:ext>
            </a:extLst>
          </p:cNvPr>
          <p:cNvCxnSpPr>
            <a:cxnSpLocks/>
          </p:cNvCxnSpPr>
          <p:nvPr/>
        </p:nvCxnSpPr>
        <p:spPr>
          <a:xfrm flipH="1">
            <a:off x="6996100" y="4277785"/>
            <a:ext cx="540060" cy="67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9B3CAEDD-133E-D578-BE22-B506A036E052}"/>
              </a:ext>
            </a:extLst>
          </p:cNvPr>
          <p:cNvCxnSpPr>
            <a:cxnSpLocks/>
          </p:cNvCxnSpPr>
          <p:nvPr/>
        </p:nvCxnSpPr>
        <p:spPr>
          <a:xfrm flipH="1">
            <a:off x="4932581" y="4277785"/>
            <a:ext cx="2603579" cy="65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ky 43">
            <a:extLst>
              <a:ext uri="{FF2B5EF4-FFF2-40B4-BE49-F238E27FC236}">
                <a16:creationId xmlns:a16="http://schemas.microsoft.com/office/drawing/2014/main" id="{231D8D1F-AE38-9ACA-DB3F-F9DAA20AD5E0}"/>
              </a:ext>
            </a:extLst>
          </p:cNvPr>
          <p:cNvSpPr/>
          <p:nvPr/>
        </p:nvSpPr>
        <p:spPr>
          <a:xfrm>
            <a:off x="7524869" y="4295460"/>
            <a:ext cx="3132349" cy="14801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Kostn.obj belastes basert på faktisk bruk</a:t>
            </a:r>
          </a:p>
        </p:txBody>
      </p:sp>
    </p:spTree>
    <p:extLst>
      <p:ext uri="{BB962C8B-B14F-4D97-AF65-F5344CB8AC3E}">
        <p14:creationId xmlns:p14="http://schemas.microsoft.com/office/powerpoint/2010/main" val="59436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F7B40-4DF0-19D5-7E49-16AF30E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 repetisjon av forelesning 5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77B339-59C2-E149-5BF7-8A165DE6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307098" cy="4450928"/>
          </a:xfrm>
        </p:spPr>
        <p:txBody>
          <a:bodyPr>
            <a:normAutofit/>
          </a:bodyPr>
          <a:lstStyle/>
          <a:p>
            <a:r>
              <a:rPr lang="nb-NO" dirty="0"/>
              <a:t>Divisjonskalkulasjon (total kost/</a:t>
            </a:r>
            <a:r>
              <a:rPr lang="nb-NO" dirty="0" err="1"/>
              <a:t>ant.ent</a:t>
            </a:r>
            <a:r>
              <a:rPr lang="nb-NO" dirty="0"/>
              <a:t>)</a:t>
            </a:r>
          </a:p>
          <a:p>
            <a:r>
              <a:rPr lang="nb-NO" dirty="0"/>
              <a:t>Ekvivalenskalkulasjon (ekvivalensenheter)</a:t>
            </a:r>
          </a:p>
          <a:p>
            <a:r>
              <a:rPr lang="nb-NO" dirty="0"/>
              <a:t>Tilleggskalkulasjon (</a:t>
            </a:r>
            <a:r>
              <a:rPr lang="nb-NO" dirty="0" err="1"/>
              <a:t>indir</a:t>
            </a:r>
            <a:r>
              <a:rPr lang="nb-NO" dirty="0"/>
              <a:t>. kost fordeles ved tilleggssatser) </a:t>
            </a:r>
          </a:p>
          <a:p>
            <a:r>
              <a:rPr lang="nb-NO" dirty="0"/>
              <a:t>Produktkalkulasjon:</a:t>
            </a:r>
          </a:p>
          <a:p>
            <a:pPr lvl="1"/>
            <a:r>
              <a:rPr lang="nb-NO" dirty="0"/>
              <a:t>Selvkostkalkyle (kalkyle som inkluderer faste kostnader)</a:t>
            </a:r>
          </a:p>
          <a:p>
            <a:pPr lvl="1"/>
            <a:r>
              <a:rPr lang="nb-NO" dirty="0"/>
              <a:t>Bidragskalkyle (kalkyle som ikke inkluderer FK – dekningsbidrag)</a:t>
            </a:r>
          </a:p>
          <a:p>
            <a:pPr lvl="1"/>
            <a:r>
              <a:rPr lang="nb-NO" dirty="0"/>
              <a:t>ABC-kalkyle (aktivitetsbasert fordeling av </a:t>
            </a:r>
            <a:r>
              <a:rPr lang="nb-NO" dirty="0" err="1"/>
              <a:t>indir</a:t>
            </a:r>
            <a:r>
              <a:rPr lang="nb-NO" dirty="0"/>
              <a:t> kost – tilleggskalk.)</a:t>
            </a:r>
          </a:p>
          <a:p>
            <a:pPr marL="0" indent="0">
              <a:buNone/>
            </a:pPr>
            <a:r>
              <a:rPr lang="nb-NO" sz="2400" b="1" dirty="0"/>
              <a:t>MERK: </a:t>
            </a:r>
            <a:r>
              <a:rPr lang="nb-NO" sz="2400" dirty="0"/>
              <a:t>De 3 typene produktkalkulasjon kan være tilleggskalkulasjon</a:t>
            </a:r>
          </a:p>
        </p:txBody>
      </p:sp>
    </p:spTree>
    <p:extLst>
      <p:ext uri="{BB962C8B-B14F-4D97-AF65-F5344CB8AC3E}">
        <p14:creationId xmlns:p14="http://schemas.microsoft.com/office/powerpoint/2010/main" val="1567434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F7B40-4DF0-19D5-7E49-16AF30E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Forelesning 6: Beslutninger på kort sikt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4338B136-3494-ACA2-F7D1-83CCEAD3E7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1772816"/>
                <a:ext cx="9523122" cy="4661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514350" indent="-5143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914400" indent="-4572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371600" indent="-4572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7145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1717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b-NO" sz="3600" dirty="0"/>
                  <a:t>Beslutninger på kort sikt:</a:t>
                </a:r>
              </a:p>
              <a:p>
                <a:pPr lvl="1"/>
                <a:r>
                  <a:rPr lang="nb-NO" sz="3200" dirty="0"/>
                  <a:t>Øker totalt dekningsbidrag?</a:t>
                </a:r>
              </a:p>
              <a:p>
                <a:pPr lvl="1"/>
                <a:r>
                  <a:rPr lang="nb-NO" sz="3200" dirty="0"/>
                  <a:t>Ignorere FK og fortiden</a:t>
                </a:r>
              </a:p>
              <a:p>
                <a:r>
                  <a:rPr lang="nb-NO" sz="3600" dirty="0"/>
                  <a:t>KVR-analyser:</a:t>
                </a:r>
              </a:p>
              <a:p>
                <a:pPr lvl="1"/>
                <a:r>
                  <a:rPr lang="nb-NO" sz="3200" dirty="0"/>
                  <a:t>Nullpunktsomsetning: </a:t>
                </a:r>
                <a14:m>
                  <m:oMath xmlns:m="http://schemas.openxmlformats.org/officeDocument/2006/math">
                    <m:r>
                      <a:rPr lang="nb-NO" sz="3200" i="1" smtClean="0">
                        <a:latin typeface="Cambria Math" panose="02040503050406030204" pitchFamily="18" charset="0"/>
                      </a:rPr>
                      <m:t>𝑁𝑃𝑂</m:t>
                    </m:r>
                    <m:r>
                      <a:rPr lang="nb-NO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3200" i="1">
                            <a:latin typeface="Cambria Math" panose="02040503050406030204" pitchFamily="18" charset="0"/>
                          </a:rPr>
                          <m:t>𝐹𝐾</m:t>
                        </m:r>
                      </m:num>
                      <m:den>
                        <m:r>
                          <a:rPr lang="nb-NO" sz="3200" i="1">
                            <a:latin typeface="Cambria Math" panose="02040503050406030204" pitchFamily="18" charset="0"/>
                          </a:rPr>
                          <m:t>𝐷𝐺</m:t>
                        </m:r>
                      </m:den>
                    </m:f>
                  </m:oMath>
                </a14:m>
                <a:endParaRPr lang="nb-NO" sz="3200" dirty="0"/>
              </a:p>
              <a:p>
                <a:pPr lvl="1"/>
                <a:r>
                  <a:rPr lang="nb-NO" sz="3200" dirty="0"/>
                  <a:t>Sikkerhetsmargin/sikkerhetsgrad: </a:t>
                </a:r>
                <a:r>
                  <a:rPr lang="nb-NO" sz="3200" dirty="0" err="1"/>
                  <a:t>Salginntekt</a:t>
                </a:r>
                <a:r>
                  <a:rPr lang="nb-NO" sz="3200" dirty="0"/>
                  <a:t>-NPO</a:t>
                </a:r>
              </a:p>
              <a:p>
                <a:pPr lvl="1"/>
                <a:r>
                  <a:rPr lang="nb-NO" sz="3200" dirty="0"/>
                  <a:t>Nullpunktdiagrammer</a:t>
                </a:r>
              </a:p>
              <a:p>
                <a:pPr lvl="1"/>
                <a:r>
                  <a:rPr lang="nb-NO" sz="3200" dirty="0"/>
                  <a:t>Forutsetninger for KRV-analyser</a:t>
                </a:r>
              </a:p>
              <a:p>
                <a:pPr marL="0" indent="0">
                  <a:buNone/>
                </a:pPr>
                <a:endParaRPr lang="nb-NO" sz="3200" dirty="0"/>
              </a:p>
              <a:p>
                <a:pPr>
                  <a:buFont typeface="+mj-lt"/>
                  <a:buAutoNum type="arabicPeriod"/>
                </a:pPr>
                <a:endParaRPr lang="nb-NO" sz="3200" dirty="0"/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4338B136-3494-ACA2-F7D1-83CCEAD3E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772816"/>
                <a:ext cx="9523122" cy="4661476"/>
              </a:xfrm>
              <a:prstGeom prst="rect">
                <a:avLst/>
              </a:prstGeom>
              <a:blipFill>
                <a:blip r:embed="rId2"/>
                <a:stretch>
                  <a:fillRect l="-1536" t="-2880" b="-130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de 2">
            <a:extLst>
              <a:ext uri="{FF2B5EF4-FFF2-40B4-BE49-F238E27FC236}">
                <a16:creationId xmlns:a16="http://schemas.microsoft.com/office/drawing/2014/main" id="{F8587C9C-0C83-F6FC-9D77-E6D80763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930400"/>
            <a:ext cx="5516956" cy="17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59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F7B40-4DF0-19D5-7E49-16AF30E7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39146" cy="1320800"/>
          </a:xfrm>
        </p:spPr>
        <p:txBody>
          <a:bodyPr>
            <a:normAutofit fontScale="90000"/>
          </a:bodyPr>
          <a:lstStyle/>
          <a:p>
            <a:r>
              <a:rPr lang="nb-NO" dirty="0"/>
              <a:t>Forelesning 7: </a:t>
            </a:r>
            <a:r>
              <a:rPr lang="nb-NO" dirty="0" err="1"/>
              <a:t>Falskehalser</a:t>
            </a:r>
            <a:r>
              <a:rPr lang="nb-NO" dirty="0"/>
              <a:t> og renteregning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4338B136-3494-ACA2-F7D1-83CCEAD3E730}"/>
              </a:ext>
            </a:extLst>
          </p:cNvPr>
          <p:cNvSpPr txBox="1">
            <a:spLocks/>
          </p:cNvSpPr>
          <p:nvPr/>
        </p:nvSpPr>
        <p:spPr>
          <a:xfrm>
            <a:off x="677334" y="1772816"/>
            <a:ext cx="8596668" cy="466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3600" dirty="0"/>
              <a:t>Flaskehalser</a:t>
            </a:r>
            <a:endParaRPr lang="nb-NO" sz="3200" dirty="0"/>
          </a:p>
          <a:p>
            <a:pPr lvl="1"/>
            <a:r>
              <a:rPr lang="nb-NO" sz="3200" dirty="0"/>
              <a:t>Knapp faktor</a:t>
            </a:r>
          </a:p>
          <a:p>
            <a:pPr lvl="1"/>
            <a:r>
              <a:rPr lang="nb-NO" sz="3200" dirty="0"/>
              <a:t>Lineær programmering</a:t>
            </a:r>
          </a:p>
          <a:p>
            <a:pPr lvl="1"/>
            <a:r>
              <a:rPr lang="nb-NO" sz="3200" dirty="0"/>
              <a:t>Kjent flaskehals: DB/Flaskehalsenhet</a:t>
            </a:r>
          </a:p>
          <a:p>
            <a:r>
              <a:rPr lang="nb-NO" sz="3600" dirty="0"/>
              <a:t>Renteregning</a:t>
            </a:r>
          </a:p>
          <a:p>
            <a:pPr lvl="1"/>
            <a:r>
              <a:rPr lang="nb-NO" sz="3200" dirty="0"/>
              <a:t>Pengenes tidsverdi</a:t>
            </a:r>
          </a:p>
          <a:p>
            <a:pPr lvl="1"/>
            <a:r>
              <a:rPr lang="nb-NO" sz="3200" dirty="0"/>
              <a:t>Annuitet, nåverdi, fremtidsverdi etc.</a:t>
            </a:r>
          </a:p>
          <a:p>
            <a:pPr marL="0" indent="0">
              <a:buNone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729431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Produktprioritering med en flaskehals når flaskehalsen er kjent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710159" y="2204864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nb-NO" altLang="nb-NO" sz="2400" b="1" dirty="0">
                    <a:solidFill>
                      <a:schemeClr val="tx1"/>
                    </a:solidFill>
                  </a:rPr>
                  <a:t>Ved en flaskehals prioriteres de produktene som gir høyest dekningsbidrag per flaskehalsenhet</a:t>
                </a:r>
              </a:p>
              <a:p>
                <a:endParaRPr lang="nb-NO" altLang="nb-NO" sz="2400" b="1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𝐷𝑒𝑘𝑛𝑖𝑛𝑔𝑠𝑏𝑖𝑑𝑟𝑎𝑔</m:t>
                          </m:r>
                        </m:num>
                        <m:den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𝐹𝑙𝑎𝑠𝑘𝑒h𝑎𝑙𝑠𝑒𝑛h𝑒𝑡</m:t>
                          </m:r>
                        </m:den>
                      </m:f>
                    </m:oMath>
                  </m:oMathPara>
                </a14:m>
                <a:endParaRPr lang="nb-NO" altLang="nb-NO" sz="2400" dirty="0">
                  <a:solidFill>
                    <a:srgbClr val="00B050"/>
                  </a:solidFill>
                </a:endParaRPr>
              </a:p>
              <a:p>
                <a:pPr marL="114300" indent="0">
                  <a:buNone/>
                </a:pPr>
                <a:endParaRPr lang="nb-NO" altLang="nb-NO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159" y="2204864"/>
                <a:ext cx="8596668" cy="3880773"/>
              </a:xfrm>
              <a:blipFill>
                <a:blip r:embed="rId2"/>
                <a:stretch>
                  <a:fillRect l="-921" t="-125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53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1973" y="1628800"/>
            <a:ext cx="8596668" cy="3880773"/>
          </a:xfrm>
        </p:spPr>
        <p:txBody>
          <a:bodyPr>
            <a:normAutofit/>
          </a:bodyPr>
          <a:lstStyle/>
          <a:p>
            <a:r>
              <a:rPr lang="nb-NO" sz="2800" dirty="0"/>
              <a:t>p.a. = pro anno, per år</a:t>
            </a:r>
          </a:p>
          <a:p>
            <a:r>
              <a:rPr lang="nb-NO" sz="2800" dirty="0"/>
              <a:t>Ofte må man betale renter hyppigere enn årlig. </a:t>
            </a:r>
          </a:p>
          <a:p>
            <a:pPr lvl="1"/>
            <a:r>
              <a:rPr lang="nb-NO" sz="2400" dirty="0"/>
              <a:t>F.eks. månedlig, halvårlig eller kvartalsvis</a:t>
            </a:r>
          </a:p>
          <a:p>
            <a:r>
              <a:rPr lang="nb-NO" sz="2800" dirty="0"/>
              <a:t>Om man tilbyr finansiering til 6% rente, som kreves halvårlig</a:t>
            </a:r>
          </a:p>
          <a:p>
            <a:pPr lvl="1"/>
            <a:r>
              <a:rPr lang="nb-NO" sz="2400" dirty="0"/>
              <a:t>Betaler 3% hvert halvår</a:t>
            </a:r>
          </a:p>
          <a:p>
            <a:pPr lvl="1"/>
            <a:r>
              <a:rPr lang="nb-NO" sz="2400" dirty="0"/>
              <a:t>I praksis: Lån på 100 000 =&gt; betale 3000 hvert halvår</a:t>
            </a:r>
          </a:p>
        </p:txBody>
      </p:sp>
    </p:spTree>
    <p:extLst>
      <p:ext uri="{BB962C8B-B14F-4D97-AF65-F5344CB8AC3E}">
        <p14:creationId xmlns:p14="http://schemas.microsoft.com/office/powerpoint/2010/main" val="12608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B37D2C-5B3C-7696-448D-B402564E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Formler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C29E025-97D9-6AEF-325C-2E13FB888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1772816"/>
                <a:ext cx="8596668" cy="38807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Fremtidsverdi av enkeltbeløp: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𝐹𝑉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nb-NO" b="0" dirty="0"/>
              </a:p>
              <a:p>
                <a:r>
                  <a:rPr lang="nb-NO" dirty="0"/>
                  <a:t>Nåverdi av et enkeltbeløp: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Sluttverdi av en annuitet: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𝐹𝑉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Nåverdi av en annuitet: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nb-NO" b="0" dirty="0"/>
              </a:p>
              <a:p>
                <a:r>
                  <a:rPr lang="nb-NO" dirty="0"/>
                  <a:t>Nåverdi av en evig annuitet: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Nåverdi av en evig annuitet med vekst (v):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C29E025-97D9-6AEF-325C-2E13FB888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772816"/>
                <a:ext cx="8596668" cy="3880773"/>
              </a:xfrm>
              <a:blipFill>
                <a:blip r:embed="rId2"/>
                <a:stretch>
                  <a:fillRect l="-1063" t="-2358" b="-1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677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75842" y="548680"/>
            <a:ext cx="8596668" cy="1320800"/>
          </a:xfrm>
        </p:spPr>
        <p:txBody>
          <a:bodyPr/>
          <a:lstStyle/>
          <a:p>
            <a:r>
              <a:rPr lang="nb-NO" dirty="0"/>
              <a:t>Forelesning 8: Prosjektanalyse 1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56543" y="1848979"/>
            <a:ext cx="9001000" cy="4023360"/>
          </a:xfrm>
        </p:spPr>
        <p:txBody>
          <a:bodyPr>
            <a:normAutofit fontScale="92500"/>
          </a:bodyPr>
          <a:lstStyle/>
          <a:p>
            <a:r>
              <a:rPr lang="nb-NO" dirty="0"/>
              <a:t> </a:t>
            </a:r>
            <a:r>
              <a:rPr lang="nb-NO" u="sng" dirty="0"/>
              <a:t>Nåverdimetoden</a:t>
            </a:r>
            <a:r>
              <a:rPr lang="nb-NO" dirty="0"/>
              <a:t> – hva er prosjektets nåverdi i </a:t>
            </a:r>
            <a:r>
              <a:rPr lang="nb-NO" dirty="0">
                <a:solidFill>
                  <a:srgbClr val="FF0000"/>
                </a:solidFill>
              </a:rPr>
              <a:t>NOK 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(r kjent)?</a:t>
            </a:r>
          </a:p>
          <a:p>
            <a:endParaRPr lang="nb-NO" dirty="0">
              <a:solidFill>
                <a:srgbClr val="FF0000"/>
              </a:solidFill>
            </a:endParaRPr>
          </a:p>
          <a:p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u="sng" dirty="0"/>
              <a:t>Internrentemetoden</a:t>
            </a:r>
            <a:r>
              <a:rPr lang="nb-NO" dirty="0"/>
              <a:t> – hva er prosjektets avkastning?</a:t>
            </a:r>
          </a:p>
          <a:p>
            <a:endParaRPr lang="nb-NO" dirty="0">
              <a:solidFill>
                <a:srgbClr val="FF0000"/>
              </a:solidFill>
            </a:endParaRPr>
          </a:p>
          <a:p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u="sng" dirty="0"/>
              <a:t>Tilbakebetalingsmetoden </a:t>
            </a:r>
            <a:r>
              <a:rPr lang="nb-NO" dirty="0"/>
              <a:t>– hvor raskt får man pengene tilbake (ignorerer pengenes tidsverdi)?</a:t>
            </a:r>
          </a:p>
          <a:p>
            <a:r>
              <a:rPr lang="nb-NO" u="sng" dirty="0"/>
              <a:t>Annuitetsmetoden</a:t>
            </a:r>
            <a:r>
              <a:rPr lang="nb-NO" dirty="0"/>
              <a:t> – hvilken årlig annuitet tilsvarer investeringen? 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/>
              <p:cNvSpPr txBox="1"/>
              <p:nvPr/>
            </p:nvSpPr>
            <p:spPr>
              <a:xfrm>
                <a:off x="2572767" y="2446680"/>
                <a:ext cx="4968551" cy="423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nb-NO" dirty="0"/>
                  <a:t> +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4" name="TekstSylin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67" y="2446680"/>
                <a:ext cx="4968551" cy="423514"/>
              </a:xfrm>
              <a:prstGeom prst="rect">
                <a:avLst/>
              </a:prstGeom>
              <a:blipFill>
                <a:blip r:embed="rId2"/>
                <a:stretch>
                  <a:fillRect l="-1595" t="-7143" b="-10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/>
              <p:cNvSpPr txBox="1"/>
              <p:nvPr/>
            </p:nvSpPr>
            <p:spPr>
              <a:xfrm>
                <a:off x="2855640" y="3447395"/>
                <a:ext cx="4968551" cy="423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nb-NO" dirty="0"/>
                  <a:t> +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5" name="TekstSylin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447395"/>
                <a:ext cx="4968551" cy="423514"/>
              </a:xfrm>
              <a:prstGeom prst="rect">
                <a:avLst/>
              </a:prstGeom>
              <a:blipFill>
                <a:blip r:embed="rId3"/>
                <a:stretch>
                  <a:fillRect l="-1595" t="-7246" b="-1014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8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823EC4-E7DF-B84C-DEF2-41C4F5E6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Forelesning 9: Prosjektanalyse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84F0E1D6-1E50-7F76-C325-720F354AB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852" y="1844824"/>
                <a:ext cx="8805524" cy="4403576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nb-NO" dirty="0"/>
                  <a:t>Kontantstrømberegning</a:t>
                </a:r>
              </a:p>
              <a:p>
                <a:pPr lvl="1"/>
                <a:r>
                  <a:rPr lang="nb-NO" dirty="0"/>
                  <a:t>KS: </a:t>
                </a:r>
                <a:r>
                  <a:rPr lang="nb-NO" sz="2400" dirty="0" err="1"/>
                  <a:t>Salgsinnt</a:t>
                </a:r>
                <a:r>
                  <a:rPr lang="nb-NO" sz="2400" dirty="0"/>
                  <a:t> – Variabel kostnad – betalbare FK – </a:t>
                </a:r>
                <a:r>
                  <a:rPr lang="nb-NO" sz="2400" dirty="0" err="1"/>
                  <a:t>endr</a:t>
                </a:r>
                <a:r>
                  <a:rPr lang="nb-NO" sz="2400" dirty="0"/>
                  <a:t>. </a:t>
                </a:r>
                <a:r>
                  <a:rPr lang="nb-NO" dirty="0" err="1"/>
                  <a:t>a</a:t>
                </a:r>
                <a:r>
                  <a:rPr lang="nb-NO" sz="2400" dirty="0" err="1"/>
                  <a:t>rbkap</a:t>
                </a:r>
                <a:endParaRPr lang="nb-NO" dirty="0"/>
              </a:p>
              <a:p>
                <a:pPr>
                  <a:buFont typeface="+mj-lt"/>
                  <a:buAutoNum type="arabicPeriod"/>
                </a:pPr>
                <a:r>
                  <a:rPr lang="nb-NO" dirty="0"/>
                  <a:t>Kapitalbehov og finansiering</a:t>
                </a:r>
              </a:p>
              <a:p>
                <a:pPr lvl="1"/>
                <a:r>
                  <a:rPr lang="nb-NO" dirty="0"/>
                  <a:t>EK og gjeld</a:t>
                </a:r>
              </a:p>
              <a:p>
                <a:pPr lvl="1"/>
                <a:r>
                  <a:rPr lang="nb-NO" sz="2400" dirty="0"/>
                  <a:t>Formel for effektiv rente per år: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nb-NO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Serielån og annuitetslån</a:t>
                </a:r>
              </a:p>
            </p:txBody>
          </p:sp>
        </mc:Choice>
        <mc:Fallback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84F0E1D6-1E50-7F76-C325-720F354AB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852" y="1844824"/>
                <a:ext cx="8805524" cy="4403576"/>
              </a:xfrm>
              <a:blipFill>
                <a:blip r:embed="rId2"/>
                <a:stretch>
                  <a:fillRect l="-1454" t="-152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962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A9CAB1-388F-9E92-EBA0-7C3387D7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Arbeidskravet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23BB48-50DD-7E83-D2CD-6DC9BBF5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9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E7FE3408-6CA0-FE92-E2C3-EBC3D017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525299" cy="33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6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7D95C844-352A-8894-F5D3-C2C785A0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936155"/>
            <a:ext cx="7661978" cy="29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75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BAB62E68-825D-A221-FFF5-32C7356B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7767654" cy="34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7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A7E23A-BA5F-A8ED-04DE-C345EE4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C42AF9-620C-D9F7-EAA0-497D694E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5664C8-8E5A-9A16-49F0-AA59CEF3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6" y="2443346"/>
            <a:ext cx="8496944" cy="33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3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9639DA-A560-5255-989F-3A227013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D732FD-F0E7-1062-2C23-4936550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14DB70-ED2E-6CD2-9423-DC1E00927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420888"/>
            <a:ext cx="7734449" cy="29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1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186DD5-C8C7-98A8-B208-6219AE67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C7CE3BC-C73E-0BCB-13DF-EEDDBF1B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64" y="2276872"/>
            <a:ext cx="6987431" cy="3334105"/>
          </a:xfrm>
        </p:spPr>
      </p:pic>
    </p:spTree>
    <p:extLst>
      <p:ext uri="{BB962C8B-B14F-4D97-AF65-F5344CB8AC3E}">
        <p14:creationId xmlns:p14="http://schemas.microsoft.com/office/powerpoint/2010/main" val="15262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44824"/>
            <a:ext cx="8596668" cy="3880773"/>
          </a:xfrm>
        </p:spPr>
        <p:txBody>
          <a:bodyPr>
            <a:normAutofit/>
          </a:bodyPr>
          <a:lstStyle/>
          <a:p>
            <a:r>
              <a:rPr lang="nb-NO" sz="2400" dirty="0"/>
              <a:t>Hvorfor tjener långiver på å inndra renter hvert halvår?</a:t>
            </a:r>
          </a:p>
        </p:txBody>
      </p:sp>
      <p:pic>
        <p:nvPicPr>
          <p:cNvPr id="5" name="Picture 2" descr="8,680 Cartoon boy thinking Vector Images - Free &amp;amp; Royalty-free Cartoon boy  thinking Vectors | Depositphotos®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669169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8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1C0B122B-D566-488C-7088-6E216B99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132856"/>
            <a:ext cx="8080201" cy="31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92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A64ABE-B1E8-21CB-C159-923688F6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184846-56B1-7EF1-0E18-DA289A9E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74ADCE8-BC62-4F4F-BEC3-09D12402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348880"/>
            <a:ext cx="7648153" cy="30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826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751A1D-45F9-4C59-3AB5-E9BDAE22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B2151D37-B508-97EE-C10B-FEFB1433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47" y="1936998"/>
            <a:ext cx="8154441" cy="3547926"/>
          </a:xfrm>
        </p:spPr>
      </p:pic>
    </p:spTree>
    <p:extLst>
      <p:ext uri="{BB962C8B-B14F-4D97-AF65-F5344CB8AC3E}">
        <p14:creationId xmlns:p14="http://schemas.microsoft.com/office/powerpoint/2010/main" val="3625128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0B1BA-F876-2F7F-CD56-E24DA033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9B7584-F072-0878-9D04-66592697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57C9A0B-7D4C-C38F-D70B-2B64F875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61" y="1988840"/>
            <a:ext cx="7081614" cy="3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2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0E3C53-2991-EC01-AAC5-F2336875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AD9B75-AA80-53A3-2901-9C6FD4C5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1EC0EC4-5459-80C4-A31F-8695C62E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17" y="1772816"/>
            <a:ext cx="687670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80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5D7313-29EC-FC80-9694-90A3CFB4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07AF88-6AA7-BD77-D2FF-85027101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C7FE972-F0E7-4990-013F-33787693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39262"/>
            <a:ext cx="7158385" cy="37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961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D6667F-E076-9678-3696-8634580C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700A0C-664B-8007-6BE5-951449BF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E7B2974-EA32-0670-C317-F4F72D8C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1" y="2163931"/>
            <a:ext cx="7801694" cy="30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629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5EDFF1-0A8E-CC26-85FD-4983EDE2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BC9E4B-8C81-8426-2914-31CB9AD0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008DED5-9A31-1563-0E79-B1C4D91F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91" y="2160589"/>
            <a:ext cx="7648153" cy="33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5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1FB852-B07D-B7D3-F478-17D0F867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2A1230-188D-CA95-5A67-7F9FF1A9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37BCAB7-7B27-FA93-880E-B9C34945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215056"/>
            <a:ext cx="7773119" cy="30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8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1FD159-76CA-07E7-F26B-9CA835BF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ED879E-BFD3-2CCB-FA6F-85D194C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6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40768"/>
                <a:ext cx="9163082" cy="5141168"/>
              </a:xfrm>
            </p:spPr>
            <p:txBody>
              <a:bodyPr>
                <a:normAutofit/>
              </a:bodyPr>
              <a:lstStyle/>
              <a:p>
                <a:r>
                  <a:rPr lang="nb-NO" sz="2400" dirty="0"/>
                  <a:t>Korttidsrenten = årsrenten/antall terminer. </a:t>
                </a:r>
              </a:p>
              <a:p>
                <a:pPr lvl="1"/>
                <a:r>
                  <a:rPr lang="nb-NO" sz="2000" dirty="0"/>
                  <a:t>12% årsrente vil nominell korttidsrente være:</a:t>
                </a:r>
              </a:p>
              <a:p>
                <a:pPr lvl="2"/>
                <a:r>
                  <a:rPr lang="nb-NO" sz="1800" dirty="0"/>
                  <a:t>6% ved halvårlig</a:t>
                </a:r>
              </a:p>
              <a:p>
                <a:pPr lvl="2"/>
                <a:r>
                  <a:rPr lang="nb-NO" sz="1800" dirty="0"/>
                  <a:t>3% ved kvartalsvis</a:t>
                </a:r>
              </a:p>
              <a:p>
                <a:pPr lvl="2"/>
                <a:r>
                  <a:rPr lang="nb-NO" sz="1800" dirty="0"/>
                  <a:t>1% ved månedlig</a:t>
                </a:r>
              </a:p>
              <a:p>
                <a:r>
                  <a:rPr lang="nb-NO" sz="2400" dirty="0"/>
                  <a:t>Formel for effektiv rente per år: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nb-NO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nb-NO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b-NO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400" dirty="0"/>
                  <a:t>: korttidsrenten;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b-NO" sz="2400" dirty="0"/>
                  <a:t>: antall terminer</a:t>
                </a:r>
              </a:p>
              <a:p>
                <a:r>
                  <a:rPr lang="nb-NO" sz="2400" dirty="0"/>
                  <a:t>La oss anta at en </a:t>
                </a:r>
                <a:r>
                  <a:rPr lang="nb-NO" sz="2400" dirty="0" err="1"/>
                  <a:t>lånegiver</a:t>
                </a:r>
                <a:r>
                  <a:rPr lang="nb-NO" sz="2400" dirty="0"/>
                  <a:t> krever 12% </a:t>
                </a:r>
                <a:r>
                  <a:rPr lang="nb-NO" sz="2400" dirty="0" err="1"/>
                  <a:t>p.a</a:t>
                </a:r>
                <a:r>
                  <a:rPr lang="nb-NO" sz="2400" dirty="0"/>
                  <a:t> og at det kreves halvårlige renteterminer. Da blir effektiv rente: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1,06</m:t>
                            </m:r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−1=0,1236</m:t>
                    </m:r>
                  </m:oMath>
                </a14:m>
                <a:r>
                  <a:rPr lang="nb-NO" sz="2400" dirty="0"/>
                  <a:t> eller 12,36 % </a:t>
                </a:r>
              </a:p>
              <a:p>
                <a:r>
                  <a:rPr lang="nb-NO" sz="2400" b="1" dirty="0"/>
                  <a:t>Hva blir effektiv rente med månedlig rentebetaling?</a:t>
                </a:r>
                <a:endParaRPr lang="nb-NO" sz="2000" b="1" dirty="0"/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40768"/>
                <a:ext cx="9163082" cy="5141168"/>
              </a:xfrm>
              <a:blipFill>
                <a:blip r:embed="rId2"/>
                <a:stretch>
                  <a:fillRect l="-865" t="-949" r="-159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64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Månedlig betaling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sz="2400" dirty="0"/>
                  <a:t> Formel: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nb-NO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nb-NO" sz="2400" dirty="0"/>
              </a:p>
              <a:p>
                <a:r>
                  <a:rPr lang="nb-NO" sz="2400" dirty="0"/>
                  <a:t> Antall terminer (k) = 12</a:t>
                </a:r>
              </a:p>
              <a:p>
                <a:r>
                  <a:rPr lang="nb-NO" sz="2400" dirty="0"/>
                  <a:t> 12% p.a. nominell rente – kortidsrenten blir 12%/12 = 1%</a:t>
                </a:r>
              </a:p>
              <a:p>
                <a:r>
                  <a:rPr lang="nb-NO" sz="2400" dirty="0"/>
                  <a:t> Plugge inn i formel: </a:t>
                </a:r>
                <a:r>
                  <a:rPr lang="nb-NO" sz="2400" baseline="-25000" dirty="0"/>
                  <a:t>.</a:t>
                </a:r>
                <a:r>
                  <a:rPr lang="nb-NO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1,06</m:t>
                            </m:r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−1=0,1268</m:t>
                    </m:r>
                  </m:oMath>
                </a14:m>
                <a:r>
                  <a:rPr lang="nb-NO" sz="2400" dirty="0"/>
                  <a:t> </a:t>
                </a:r>
              </a:p>
              <a:p>
                <a:pPr marL="0" indent="0">
                  <a:buNone/>
                </a:pPr>
                <a:endParaRPr lang="nb-NO" sz="2400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2" t="-7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8,680 Cartoon boy thinking Vector Images - Free &amp;amp; Royalty-free Cartoon boy  thinking Vectors | Depositphotos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26064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0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  <a:endParaRPr lang="en-US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831692" y="4664226"/>
          <a:ext cx="7920883" cy="1584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 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1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2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3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4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+mn-ea"/>
                        </a:rPr>
                        <a:t>Lån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+60 000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Avdrag 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-15 000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-15 000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-15 000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-15 000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+mn-ea"/>
                        </a:rPr>
                        <a:t>Renter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-1800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-1350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-900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-450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Times New Roman"/>
                        </a:rPr>
                        <a:t>Gebyrer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Times New Roman"/>
                        </a:rPr>
                        <a:t>Netto kontantstrøm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57 700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-16 400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- 15 950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-15 500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-15 050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7E95A446-7D1A-8F8A-6CBB-E7F76A5A18FD}"/>
              </a:ext>
            </a:extLst>
          </p:cNvPr>
          <p:cNvSpPr txBox="1">
            <a:spLocks/>
          </p:cNvSpPr>
          <p:nvPr/>
        </p:nvSpPr>
        <p:spPr>
          <a:xfrm>
            <a:off x="677334" y="1700808"/>
            <a:ext cx="8229600" cy="4988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Du får lån på 60 000</a:t>
            </a:r>
          </a:p>
          <a:p>
            <a:r>
              <a:rPr lang="nb-NO" dirty="0" err="1"/>
              <a:t>Kvartalsvise</a:t>
            </a:r>
            <a:r>
              <a:rPr lang="nb-NO" dirty="0"/>
              <a:t> forskuddsrenter basert på en nominell rente på 12% p.a. </a:t>
            </a:r>
          </a:p>
          <a:p>
            <a:r>
              <a:rPr lang="nb-NO" dirty="0"/>
              <a:t>Etableringsgebyr 500 </a:t>
            </a:r>
          </a:p>
          <a:p>
            <a:r>
              <a:rPr lang="nb-NO" dirty="0"/>
              <a:t>Termingebyr 50</a:t>
            </a:r>
          </a:p>
          <a:p>
            <a:r>
              <a:rPr lang="nb-NO" dirty="0"/>
              <a:t>Første avdrag om tre </a:t>
            </a:r>
            <a:r>
              <a:rPr lang="nb-NO" dirty="0" err="1"/>
              <a:t>mnd</a:t>
            </a:r>
            <a:endParaRPr lang="nb-NO" dirty="0"/>
          </a:p>
          <a:p>
            <a:r>
              <a:rPr lang="nb-NO" dirty="0"/>
              <a:t>Avdrag er like store og fordelt over et år</a:t>
            </a:r>
          </a:p>
          <a:p>
            <a:pPr lvl="1"/>
            <a:r>
              <a:rPr lang="nb-NO" dirty="0"/>
              <a:t>Fyll inn tabellen:</a:t>
            </a:r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r>
              <a:rPr lang="nb-NO" b="1" dirty="0"/>
              <a:t>Hva er internrenten og effektiv rente?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3686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.potx" id="{101C4CF1-9E95-423A-AADE-BDAC15F758E0}" vid="{E474E240-4D7B-4EAD-9EA2-469EBE69A7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32957</TotalTime>
  <Words>2082</Words>
  <Application>Microsoft Office PowerPoint</Application>
  <PresentationFormat>Widescreen</PresentationFormat>
  <Paragraphs>554</Paragraphs>
  <Slides>69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69</vt:i4>
      </vt:variant>
    </vt:vector>
  </HeadingPairs>
  <TitlesOfParts>
    <vt:vector size="75" baseType="lpstr">
      <vt:lpstr>Arial</vt:lpstr>
      <vt:lpstr>Calibri</vt:lpstr>
      <vt:lpstr>Cambria Math</vt:lpstr>
      <vt:lpstr>Trebuchet MS</vt:lpstr>
      <vt:lpstr>Wingdings 3</vt:lpstr>
      <vt:lpstr>Fasett</vt:lpstr>
      <vt:lpstr>HØKON1201 Forelesning 10: Oppsummering og eksamenstips</vt:lpstr>
      <vt:lpstr>Henvendelser siden sist</vt:lpstr>
      <vt:lpstr>Fortsetter  der vi slapp….</vt:lpstr>
      <vt:lpstr>Effektiv rente = internrente</vt:lpstr>
      <vt:lpstr>Fra korttidsrente til effektiv rente p.a.</vt:lpstr>
      <vt:lpstr>Tenk etter… </vt:lpstr>
      <vt:lpstr>Fra korttidsrente til effektiv rente p.a.</vt:lpstr>
      <vt:lpstr>Månedlig betaling</vt:lpstr>
      <vt:lpstr>Fra korttidsrente til effektiv rente p.a.</vt:lpstr>
      <vt:lpstr>Fra korttidsrente til effektiv rente p.a.</vt:lpstr>
      <vt:lpstr>Serielån eller annuitetslån</vt:lpstr>
      <vt:lpstr>Serielån</vt:lpstr>
      <vt:lpstr>Annuitetslån</vt:lpstr>
      <vt:lpstr>THE END </vt:lpstr>
      <vt:lpstr>HØKON1201 eksamen</vt:lpstr>
      <vt:lpstr>Tips til eksamen</vt:lpstr>
      <vt:lpstr>PowerPoint-presentasjon</vt:lpstr>
      <vt:lpstr>Forelesningsplan</vt:lpstr>
      <vt:lpstr>Forelesning 1 : Introduksjon</vt:lpstr>
      <vt:lpstr>Finansregnskap vs driftsregnskap</vt:lpstr>
      <vt:lpstr>Forelesning 2: Grunnleggende regnskapsforståelse </vt:lpstr>
      <vt:lpstr>Balanseligningen</vt:lpstr>
      <vt:lpstr>Eksempel: Kjøp av bil (AM)</vt:lpstr>
      <vt:lpstr>En huskeregel om EK</vt:lpstr>
      <vt:lpstr>Forelesning 3: Regnskapsanalyse</vt:lpstr>
      <vt:lpstr>Høydepunkter: lønnsomhet</vt:lpstr>
      <vt:lpstr>Høydepunkter: likviditet + soliditet</vt:lpstr>
      <vt:lpstr>Forelesning 4: kostnadsbegreper</vt:lpstr>
      <vt:lpstr>PowerPoint-presentasjon</vt:lpstr>
      <vt:lpstr>Kostnadsdiagrammer</vt:lpstr>
      <vt:lpstr>Forelesning 5: Kostnadsfordeling og produktkalkulasjon 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Illustrerende eksempel</vt:lpstr>
      <vt:lpstr>Kort repetisjon av forelesning 5</vt:lpstr>
      <vt:lpstr>Forelesning 6: Beslutninger på kort sikt</vt:lpstr>
      <vt:lpstr>Forelesning 7: Falskehalser og renteregning</vt:lpstr>
      <vt:lpstr>Produktprioritering med en flaskehals når flaskehalsen er kjent</vt:lpstr>
      <vt:lpstr>Formler</vt:lpstr>
      <vt:lpstr>Forelesning 8: Prosjektanalyse 1</vt:lpstr>
      <vt:lpstr>Forelesning 9: Prosjektanalyse 2</vt:lpstr>
      <vt:lpstr>Arbeidskravet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HØKON1201</dc:title>
  <dc:creator>Jonas Minet Kinge</dc:creator>
  <cp:lastModifiedBy>Bjørn-Atle Reme</cp:lastModifiedBy>
  <cp:revision>414</cp:revision>
  <cp:lastPrinted>2021-08-22T18:32:59Z</cp:lastPrinted>
  <dcterms:created xsi:type="dcterms:W3CDTF">2016-04-19T12:58:41Z</dcterms:created>
  <dcterms:modified xsi:type="dcterms:W3CDTF">2023-10-30T13:28:55Z</dcterms:modified>
</cp:coreProperties>
</file>