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notesMasterIdLst>
    <p:notesMasterId r:id="rId48"/>
  </p:notesMasterIdLst>
  <p:handoutMasterIdLst>
    <p:handoutMasterId r:id="rId49"/>
  </p:handoutMasterIdLst>
  <p:sldIdLst>
    <p:sldId id="256" r:id="rId2"/>
    <p:sldId id="353" r:id="rId3"/>
    <p:sldId id="332" r:id="rId4"/>
    <p:sldId id="352" r:id="rId5"/>
    <p:sldId id="341" r:id="rId6"/>
    <p:sldId id="342" r:id="rId7"/>
    <p:sldId id="258" r:id="rId8"/>
    <p:sldId id="271" r:id="rId9"/>
    <p:sldId id="358" r:id="rId10"/>
    <p:sldId id="335" r:id="rId11"/>
    <p:sldId id="259" r:id="rId12"/>
    <p:sldId id="260" r:id="rId13"/>
    <p:sldId id="343" r:id="rId14"/>
    <p:sldId id="261" r:id="rId15"/>
    <p:sldId id="262" r:id="rId16"/>
    <p:sldId id="336" r:id="rId17"/>
    <p:sldId id="337" r:id="rId18"/>
    <p:sldId id="338" r:id="rId19"/>
    <p:sldId id="269" r:id="rId20"/>
    <p:sldId id="339" r:id="rId21"/>
    <p:sldId id="340" r:id="rId22"/>
    <p:sldId id="270" r:id="rId23"/>
    <p:sldId id="354" r:id="rId24"/>
    <p:sldId id="334" r:id="rId25"/>
    <p:sldId id="263" r:id="rId26"/>
    <p:sldId id="346" r:id="rId27"/>
    <p:sldId id="264" r:id="rId28"/>
    <p:sldId id="265" r:id="rId29"/>
    <p:sldId id="344" r:id="rId30"/>
    <p:sldId id="359" r:id="rId31"/>
    <p:sldId id="357" r:id="rId32"/>
    <p:sldId id="266" r:id="rId33"/>
    <p:sldId id="356" r:id="rId34"/>
    <p:sldId id="355" r:id="rId35"/>
    <p:sldId id="360" r:id="rId36"/>
    <p:sldId id="347" r:id="rId37"/>
    <p:sldId id="272" r:id="rId38"/>
    <p:sldId id="348" r:id="rId39"/>
    <p:sldId id="267" r:id="rId40"/>
    <p:sldId id="345" r:id="rId41"/>
    <p:sldId id="268" r:id="rId42"/>
    <p:sldId id="350" r:id="rId43"/>
    <p:sldId id="273" r:id="rId44"/>
    <p:sldId id="274" r:id="rId45"/>
    <p:sldId id="275" r:id="rId46"/>
    <p:sldId id="351" r:id="rId47"/>
  </p:sldIdLst>
  <p:sldSz cx="12192000" cy="6858000"/>
  <p:notesSz cx="6788150" cy="99234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s Minet Kinge" initials="JMK" lastIdx="2" clrIdx="0"/>
  <p:cmAuthor id="1" name="Kinge, Jonas Minet" initials="KJM" lastIdx="1" clrIdx="1">
    <p:extLst>
      <p:ext uri="{19B8F6BF-5375-455C-9EA6-DF929625EA0E}">
        <p15:presenceInfo xmlns:p15="http://schemas.microsoft.com/office/powerpoint/2012/main" userId="S-1-5-21-1801674531-963894560-682003330-6666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2D1BE-8DF5-4B98-A525-7DFC35A0BDA2}" v="571" dt="2023-09-04T09:31:36.731"/>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40" autoAdjust="0"/>
    <p:restoredTop sz="82526" autoAdjust="0"/>
  </p:normalViewPr>
  <p:slideViewPr>
    <p:cSldViewPr>
      <p:cViewPr varScale="1">
        <p:scale>
          <a:sx n="66" d="100"/>
          <a:sy n="66" d="100"/>
        </p:scale>
        <p:origin x="567" y="46"/>
      </p:cViewPr>
      <p:guideLst>
        <p:guide orient="horz" pos="2160"/>
        <p:guide pos="3840"/>
      </p:guideLst>
    </p:cSldViewPr>
  </p:slideViewPr>
  <p:notesTextViewPr>
    <p:cViewPr>
      <p:scale>
        <a:sx n="1" d="1"/>
        <a:sy n="1" d="1"/>
      </p:scale>
      <p:origin x="0" y="0"/>
    </p:cViewPr>
  </p:notesTextViewPr>
  <p:notesViewPr>
    <p:cSldViewPr>
      <p:cViewPr varScale="1">
        <p:scale>
          <a:sx n="56" d="100"/>
          <a:sy n="56" d="100"/>
        </p:scale>
        <p:origin x="3170"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ørn-Atle Reme" userId="bd30463f-b3e3-4af5-a412-240b4d1989f8" providerId="ADAL" clId="{72E2D1BE-8DF5-4B98-A525-7DFC35A0BDA2}"/>
    <pc:docChg chg="undo custSel addSld delSld modSld sldOrd">
      <pc:chgData name="Bjørn-Atle Reme" userId="bd30463f-b3e3-4af5-a412-240b4d1989f8" providerId="ADAL" clId="{72E2D1BE-8DF5-4B98-A525-7DFC35A0BDA2}" dt="2023-09-04T10:43:25.013" v="10604" actId="20577"/>
      <pc:docMkLst>
        <pc:docMk/>
      </pc:docMkLst>
      <pc:sldChg chg="modSp mod">
        <pc:chgData name="Bjørn-Atle Reme" userId="bd30463f-b3e3-4af5-a412-240b4d1989f8" providerId="ADAL" clId="{72E2D1BE-8DF5-4B98-A525-7DFC35A0BDA2}" dt="2023-08-18T10:53:33.436" v="20" actId="20577"/>
        <pc:sldMkLst>
          <pc:docMk/>
          <pc:sldMk cId="867359360" sldId="256"/>
        </pc:sldMkLst>
        <pc:spChg chg="mod">
          <ac:chgData name="Bjørn-Atle Reme" userId="bd30463f-b3e3-4af5-a412-240b4d1989f8" providerId="ADAL" clId="{72E2D1BE-8DF5-4B98-A525-7DFC35A0BDA2}" dt="2023-08-18T10:53:33.436" v="20" actId="20577"/>
          <ac:spMkLst>
            <pc:docMk/>
            <pc:sldMk cId="867359360" sldId="256"/>
            <ac:spMk id="2" creationId="{00000000-0000-0000-0000-000000000000}"/>
          </ac:spMkLst>
        </pc:spChg>
      </pc:sldChg>
      <pc:sldChg chg="modSp mod">
        <pc:chgData name="Bjørn-Atle Reme" userId="bd30463f-b3e3-4af5-a412-240b4d1989f8" providerId="ADAL" clId="{72E2D1BE-8DF5-4B98-A525-7DFC35A0BDA2}" dt="2023-09-04T06:19:06.775" v="8928" actId="20577"/>
        <pc:sldMkLst>
          <pc:docMk/>
          <pc:sldMk cId="2078837549" sldId="258"/>
        </pc:sldMkLst>
        <pc:spChg chg="mod">
          <ac:chgData name="Bjørn-Atle Reme" userId="bd30463f-b3e3-4af5-a412-240b4d1989f8" providerId="ADAL" clId="{72E2D1BE-8DF5-4B98-A525-7DFC35A0BDA2}" dt="2023-08-18T10:53:48.104" v="30" actId="20577"/>
          <ac:spMkLst>
            <pc:docMk/>
            <pc:sldMk cId="2078837549" sldId="258"/>
            <ac:spMk id="2" creationId="{00000000-0000-0000-0000-000000000000}"/>
          </ac:spMkLst>
        </pc:spChg>
        <pc:spChg chg="mod">
          <ac:chgData name="Bjørn-Atle Reme" userId="bd30463f-b3e3-4af5-a412-240b4d1989f8" providerId="ADAL" clId="{72E2D1BE-8DF5-4B98-A525-7DFC35A0BDA2}" dt="2023-09-04T06:19:06.775" v="8928" actId="20577"/>
          <ac:spMkLst>
            <pc:docMk/>
            <pc:sldMk cId="2078837549" sldId="258"/>
            <ac:spMk id="3" creationId="{00000000-0000-0000-0000-000000000000}"/>
          </ac:spMkLst>
        </pc:spChg>
      </pc:sldChg>
      <pc:sldChg chg="addSp delSp modSp mod">
        <pc:chgData name="Bjørn-Atle Reme" userId="bd30463f-b3e3-4af5-a412-240b4d1989f8" providerId="ADAL" clId="{72E2D1BE-8DF5-4B98-A525-7DFC35A0BDA2}" dt="2023-09-04T06:20:37.228" v="8931" actId="27636"/>
        <pc:sldMkLst>
          <pc:docMk/>
          <pc:sldMk cId="995936301" sldId="259"/>
        </pc:sldMkLst>
        <pc:spChg chg="mod">
          <ac:chgData name="Bjørn-Atle Reme" userId="bd30463f-b3e3-4af5-a412-240b4d1989f8" providerId="ADAL" clId="{72E2D1BE-8DF5-4B98-A525-7DFC35A0BDA2}" dt="2023-08-18T10:58:16.386" v="402" actId="20577"/>
          <ac:spMkLst>
            <pc:docMk/>
            <pc:sldMk cId="995936301" sldId="259"/>
            <ac:spMk id="2" creationId="{00000000-0000-0000-0000-000000000000}"/>
          </ac:spMkLst>
        </pc:spChg>
        <pc:spChg chg="mod">
          <ac:chgData name="Bjørn-Atle Reme" userId="bd30463f-b3e3-4af5-a412-240b4d1989f8" providerId="ADAL" clId="{72E2D1BE-8DF5-4B98-A525-7DFC35A0BDA2}" dt="2023-09-04T06:20:37.228" v="8931" actId="27636"/>
          <ac:spMkLst>
            <pc:docMk/>
            <pc:sldMk cId="995936301" sldId="259"/>
            <ac:spMk id="3" creationId="{00000000-0000-0000-0000-000000000000}"/>
          </ac:spMkLst>
        </pc:spChg>
        <pc:spChg chg="add del mod">
          <ac:chgData name="Bjørn-Atle Reme" userId="bd30463f-b3e3-4af5-a412-240b4d1989f8" providerId="ADAL" clId="{72E2D1BE-8DF5-4B98-A525-7DFC35A0BDA2}" dt="2023-08-27T10:05:58.735" v="7924" actId="478"/>
          <ac:spMkLst>
            <pc:docMk/>
            <pc:sldMk cId="995936301" sldId="259"/>
            <ac:spMk id="6" creationId="{B273F906-4C2D-6BDD-F190-022C83670644}"/>
          </ac:spMkLst>
        </pc:spChg>
        <pc:picChg chg="add del mod">
          <ac:chgData name="Bjørn-Atle Reme" userId="bd30463f-b3e3-4af5-a412-240b4d1989f8" providerId="ADAL" clId="{72E2D1BE-8DF5-4B98-A525-7DFC35A0BDA2}" dt="2023-08-27T10:05:58.735" v="7924" actId="478"/>
          <ac:picMkLst>
            <pc:docMk/>
            <pc:sldMk cId="995936301" sldId="259"/>
            <ac:picMk id="5" creationId="{4A6AF66C-D6DB-A8D7-3AB7-06E22967C3E8}"/>
          </ac:picMkLst>
        </pc:picChg>
        <pc:picChg chg="add del mod">
          <ac:chgData name="Bjørn-Atle Reme" userId="bd30463f-b3e3-4af5-a412-240b4d1989f8" providerId="ADAL" clId="{72E2D1BE-8DF5-4B98-A525-7DFC35A0BDA2}" dt="2023-08-27T10:01:40.723" v="7864"/>
          <ac:picMkLst>
            <pc:docMk/>
            <pc:sldMk cId="995936301" sldId="259"/>
            <ac:picMk id="1026" creationId="{A4EB8DC5-9875-8CBA-36D3-A45A4870B08C}"/>
          </ac:picMkLst>
        </pc:picChg>
      </pc:sldChg>
      <pc:sldChg chg="modSp new mod modAnim">
        <pc:chgData name="Bjørn-Atle Reme" userId="bd30463f-b3e3-4af5-a412-240b4d1989f8" providerId="ADAL" clId="{72E2D1BE-8DF5-4B98-A525-7DFC35A0BDA2}" dt="2023-09-04T09:08:32.376" v="10207"/>
        <pc:sldMkLst>
          <pc:docMk/>
          <pc:sldMk cId="1001136019" sldId="260"/>
        </pc:sldMkLst>
        <pc:spChg chg="mod">
          <ac:chgData name="Bjørn-Atle Reme" userId="bd30463f-b3e3-4af5-a412-240b4d1989f8" providerId="ADAL" clId="{72E2D1BE-8DF5-4B98-A525-7DFC35A0BDA2}" dt="2023-08-18T11:03:37.533" v="895" actId="20577"/>
          <ac:spMkLst>
            <pc:docMk/>
            <pc:sldMk cId="1001136019" sldId="260"/>
            <ac:spMk id="2" creationId="{B5B981DA-CBB4-183C-EC07-C78CEBAD89B5}"/>
          </ac:spMkLst>
        </pc:spChg>
        <pc:spChg chg="mod">
          <ac:chgData name="Bjørn-Atle Reme" userId="bd30463f-b3e3-4af5-a412-240b4d1989f8" providerId="ADAL" clId="{72E2D1BE-8DF5-4B98-A525-7DFC35A0BDA2}" dt="2023-08-27T10:06:26.340" v="7926" actId="113"/>
          <ac:spMkLst>
            <pc:docMk/>
            <pc:sldMk cId="1001136019" sldId="260"/>
            <ac:spMk id="3" creationId="{8C573212-9C3A-6E05-26BE-2083A795024E}"/>
          </ac:spMkLst>
        </pc:spChg>
      </pc:sldChg>
      <pc:sldChg chg="modSp new mod">
        <pc:chgData name="Bjørn-Atle Reme" userId="bd30463f-b3e3-4af5-a412-240b4d1989f8" providerId="ADAL" clId="{72E2D1BE-8DF5-4B98-A525-7DFC35A0BDA2}" dt="2023-08-27T10:06:40.684" v="7927" actId="113"/>
        <pc:sldMkLst>
          <pc:docMk/>
          <pc:sldMk cId="583033677" sldId="261"/>
        </pc:sldMkLst>
        <pc:spChg chg="mod">
          <ac:chgData name="Bjørn-Atle Reme" userId="bd30463f-b3e3-4af5-a412-240b4d1989f8" providerId="ADAL" clId="{72E2D1BE-8DF5-4B98-A525-7DFC35A0BDA2}" dt="2023-08-18T11:16:58.354" v="1295" actId="20577"/>
          <ac:spMkLst>
            <pc:docMk/>
            <pc:sldMk cId="583033677" sldId="261"/>
            <ac:spMk id="2" creationId="{2E4AD4DC-DF18-44CF-8766-5998B73C4088}"/>
          </ac:spMkLst>
        </pc:spChg>
        <pc:spChg chg="mod">
          <ac:chgData name="Bjørn-Atle Reme" userId="bd30463f-b3e3-4af5-a412-240b4d1989f8" providerId="ADAL" clId="{72E2D1BE-8DF5-4B98-A525-7DFC35A0BDA2}" dt="2023-08-27T10:06:40.684" v="7927" actId="113"/>
          <ac:spMkLst>
            <pc:docMk/>
            <pc:sldMk cId="583033677" sldId="261"/>
            <ac:spMk id="3" creationId="{1A699D2D-52CF-A989-259E-212FC5E69847}"/>
          </ac:spMkLst>
        </pc:spChg>
      </pc:sldChg>
      <pc:sldChg chg="del">
        <pc:chgData name="Bjørn-Atle Reme" userId="bd30463f-b3e3-4af5-a412-240b4d1989f8" providerId="ADAL" clId="{72E2D1BE-8DF5-4B98-A525-7DFC35A0BDA2}" dt="2023-08-18T11:02:14.037" v="852" actId="47"/>
        <pc:sldMkLst>
          <pc:docMk/>
          <pc:sldMk cId="1035774985" sldId="261"/>
        </pc:sldMkLst>
      </pc:sldChg>
      <pc:sldChg chg="modSp new mod modAnim">
        <pc:chgData name="Bjørn-Atle Reme" userId="bd30463f-b3e3-4af5-a412-240b4d1989f8" providerId="ADAL" clId="{72E2D1BE-8DF5-4B98-A525-7DFC35A0BDA2}" dt="2023-09-04T09:08:52.361" v="10208"/>
        <pc:sldMkLst>
          <pc:docMk/>
          <pc:sldMk cId="2826481827" sldId="262"/>
        </pc:sldMkLst>
        <pc:spChg chg="mod">
          <ac:chgData name="Bjørn-Atle Reme" userId="bd30463f-b3e3-4af5-a412-240b4d1989f8" providerId="ADAL" clId="{72E2D1BE-8DF5-4B98-A525-7DFC35A0BDA2}" dt="2023-08-18T11:20:31.813" v="1810" actId="20577"/>
          <ac:spMkLst>
            <pc:docMk/>
            <pc:sldMk cId="2826481827" sldId="262"/>
            <ac:spMk id="2" creationId="{B96EC8A0-E619-C541-8464-FC482BA03EBD}"/>
          </ac:spMkLst>
        </pc:spChg>
        <pc:spChg chg="mod">
          <ac:chgData name="Bjørn-Atle Reme" userId="bd30463f-b3e3-4af5-a412-240b4d1989f8" providerId="ADAL" clId="{72E2D1BE-8DF5-4B98-A525-7DFC35A0BDA2}" dt="2023-08-27T11:25:21.733" v="8732" actId="313"/>
          <ac:spMkLst>
            <pc:docMk/>
            <pc:sldMk cId="2826481827" sldId="262"/>
            <ac:spMk id="3" creationId="{2A2BC97E-C0A3-8E22-954D-853723A97233}"/>
          </ac:spMkLst>
        </pc:spChg>
      </pc:sldChg>
      <pc:sldChg chg="modSp new mod modAnim">
        <pc:chgData name="Bjørn-Atle Reme" userId="bd30463f-b3e3-4af5-a412-240b4d1989f8" providerId="ADAL" clId="{72E2D1BE-8DF5-4B98-A525-7DFC35A0BDA2}" dt="2023-09-04T09:10:36.617" v="10212"/>
        <pc:sldMkLst>
          <pc:docMk/>
          <pc:sldMk cId="789268018" sldId="263"/>
        </pc:sldMkLst>
        <pc:spChg chg="mod">
          <ac:chgData name="Bjørn-Atle Reme" userId="bd30463f-b3e3-4af5-a412-240b4d1989f8" providerId="ADAL" clId="{72E2D1BE-8DF5-4B98-A525-7DFC35A0BDA2}" dt="2023-08-22T07:27:53.043" v="7046" actId="20577"/>
          <ac:spMkLst>
            <pc:docMk/>
            <pc:sldMk cId="789268018" sldId="263"/>
            <ac:spMk id="2" creationId="{3D18D322-C2A7-9543-11BE-6156061A1D8D}"/>
          </ac:spMkLst>
        </pc:spChg>
        <pc:spChg chg="mod">
          <ac:chgData name="Bjørn-Atle Reme" userId="bd30463f-b3e3-4af5-a412-240b4d1989f8" providerId="ADAL" clId="{72E2D1BE-8DF5-4B98-A525-7DFC35A0BDA2}" dt="2023-09-04T07:04:59.719" v="9279" actId="20577"/>
          <ac:spMkLst>
            <pc:docMk/>
            <pc:sldMk cId="789268018" sldId="263"/>
            <ac:spMk id="3" creationId="{3EFB23A5-814A-24EC-5B45-E7FEB677DF72}"/>
          </ac:spMkLst>
        </pc:spChg>
      </pc:sldChg>
      <pc:sldChg chg="add del setBg">
        <pc:chgData name="Bjørn-Atle Reme" userId="bd30463f-b3e3-4af5-a412-240b4d1989f8" providerId="ADAL" clId="{72E2D1BE-8DF5-4B98-A525-7DFC35A0BDA2}" dt="2023-08-18T11:24:50.636" v="2104"/>
        <pc:sldMkLst>
          <pc:docMk/>
          <pc:sldMk cId="3108484827" sldId="263"/>
        </pc:sldMkLst>
      </pc:sldChg>
      <pc:sldChg chg="add del">
        <pc:chgData name="Bjørn-Atle Reme" userId="bd30463f-b3e3-4af5-a412-240b4d1989f8" providerId="ADAL" clId="{72E2D1BE-8DF5-4B98-A525-7DFC35A0BDA2}" dt="2023-08-18T11:24:50.636" v="2104"/>
        <pc:sldMkLst>
          <pc:docMk/>
          <pc:sldMk cId="460398391" sldId="264"/>
        </pc:sldMkLst>
      </pc:sldChg>
      <pc:sldChg chg="addSp delSp modSp new mod">
        <pc:chgData name="Bjørn-Atle Reme" userId="bd30463f-b3e3-4af5-a412-240b4d1989f8" providerId="ADAL" clId="{72E2D1BE-8DF5-4B98-A525-7DFC35A0BDA2}" dt="2023-09-04T07:06:21.207" v="9330" actId="20577"/>
        <pc:sldMkLst>
          <pc:docMk/>
          <pc:sldMk cId="721794323" sldId="264"/>
        </pc:sldMkLst>
        <pc:spChg chg="mod">
          <ac:chgData name="Bjørn-Atle Reme" userId="bd30463f-b3e3-4af5-a412-240b4d1989f8" providerId="ADAL" clId="{72E2D1BE-8DF5-4B98-A525-7DFC35A0BDA2}" dt="2023-08-18T12:33:33.562" v="3225" actId="20577"/>
          <ac:spMkLst>
            <pc:docMk/>
            <pc:sldMk cId="721794323" sldId="264"/>
            <ac:spMk id="2" creationId="{526A9D8D-CDB7-C478-E76F-5316A1FB8CFB}"/>
          </ac:spMkLst>
        </pc:spChg>
        <pc:spChg chg="mod">
          <ac:chgData name="Bjørn-Atle Reme" userId="bd30463f-b3e3-4af5-a412-240b4d1989f8" providerId="ADAL" clId="{72E2D1BE-8DF5-4B98-A525-7DFC35A0BDA2}" dt="2023-09-04T07:06:21.207" v="9330" actId="20577"/>
          <ac:spMkLst>
            <pc:docMk/>
            <pc:sldMk cId="721794323" sldId="264"/>
            <ac:spMk id="3" creationId="{E39B7335-A9E6-B4C6-D644-A62C6FFB38D7}"/>
          </ac:spMkLst>
        </pc:spChg>
        <pc:spChg chg="add mod">
          <ac:chgData name="Bjørn-Atle Reme" userId="bd30463f-b3e3-4af5-a412-240b4d1989f8" providerId="ADAL" clId="{72E2D1BE-8DF5-4B98-A525-7DFC35A0BDA2}" dt="2023-09-04T07:06:12.370" v="9326" actId="20577"/>
          <ac:spMkLst>
            <pc:docMk/>
            <pc:sldMk cId="721794323" sldId="264"/>
            <ac:spMk id="4" creationId="{7FC53E76-D268-0584-0495-794EB6110194}"/>
          </ac:spMkLst>
        </pc:spChg>
        <pc:picChg chg="add del mod">
          <ac:chgData name="Bjørn-Atle Reme" userId="bd30463f-b3e3-4af5-a412-240b4d1989f8" providerId="ADAL" clId="{72E2D1BE-8DF5-4B98-A525-7DFC35A0BDA2}" dt="2023-08-19T18:33:33.964" v="3485" actId="478"/>
          <ac:picMkLst>
            <pc:docMk/>
            <pc:sldMk cId="721794323" sldId="264"/>
            <ac:picMk id="5" creationId="{C27BAE01-B477-1E07-FF97-B5B504B64721}"/>
          </ac:picMkLst>
        </pc:picChg>
        <pc:picChg chg="add mod">
          <ac:chgData name="Bjørn-Atle Reme" userId="bd30463f-b3e3-4af5-a412-240b4d1989f8" providerId="ADAL" clId="{72E2D1BE-8DF5-4B98-A525-7DFC35A0BDA2}" dt="2023-08-19T18:34:50.299" v="3491" actId="1076"/>
          <ac:picMkLst>
            <pc:docMk/>
            <pc:sldMk cId="721794323" sldId="264"/>
            <ac:picMk id="1026" creationId="{A3947618-00E4-31DB-62B3-A932F5D72786}"/>
          </ac:picMkLst>
        </pc:picChg>
      </pc:sldChg>
      <pc:sldChg chg="addSp delSp modSp new mod">
        <pc:chgData name="Bjørn-Atle Reme" userId="bd30463f-b3e3-4af5-a412-240b4d1989f8" providerId="ADAL" clId="{72E2D1BE-8DF5-4B98-A525-7DFC35A0BDA2}" dt="2023-09-04T07:10:18.119" v="9384" actId="1076"/>
        <pc:sldMkLst>
          <pc:docMk/>
          <pc:sldMk cId="1206619812" sldId="265"/>
        </pc:sldMkLst>
        <pc:spChg chg="mod">
          <ac:chgData name="Bjørn-Atle Reme" userId="bd30463f-b3e3-4af5-a412-240b4d1989f8" providerId="ADAL" clId="{72E2D1BE-8DF5-4B98-A525-7DFC35A0BDA2}" dt="2023-08-19T18:10:54.781" v="3397" actId="20577"/>
          <ac:spMkLst>
            <pc:docMk/>
            <pc:sldMk cId="1206619812" sldId="265"/>
            <ac:spMk id="2" creationId="{1EED42AA-4D81-577E-F14E-276440BFC438}"/>
          </ac:spMkLst>
        </pc:spChg>
        <pc:spChg chg="del">
          <ac:chgData name="Bjørn-Atle Reme" userId="bd30463f-b3e3-4af5-a412-240b4d1989f8" providerId="ADAL" clId="{72E2D1BE-8DF5-4B98-A525-7DFC35A0BDA2}" dt="2023-08-19T18:10:56.487" v="3398" actId="22"/>
          <ac:spMkLst>
            <pc:docMk/>
            <pc:sldMk cId="1206619812" sldId="265"/>
            <ac:spMk id="3" creationId="{08C896B1-85A2-E4F9-5E60-FBEDD0E118EF}"/>
          </ac:spMkLst>
        </pc:spChg>
        <pc:spChg chg="add mod">
          <ac:chgData name="Bjørn-Atle Reme" userId="bd30463f-b3e3-4af5-a412-240b4d1989f8" providerId="ADAL" clId="{72E2D1BE-8DF5-4B98-A525-7DFC35A0BDA2}" dt="2023-09-04T07:09:10.649" v="9378" actId="1076"/>
          <ac:spMkLst>
            <pc:docMk/>
            <pc:sldMk cId="1206619812" sldId="265"/>
            <ac:spMk id="3" creationId="{3039C4D1-9A37-191A-218A-B13CB698CDC7}"/>
          </ac:spMkLst>
        </pc:spChg>
        <pc:spChg chg="add mod">
          <ac:chgData name="Bjørn-Atle Reme" userId="bd30463f-b3e3-4af5-a412-240b4d1989f8" providerId="ADAL" clId="{72E2D1BE-8DF5-4B98-A525-7DFC35A0BDA2}" dt="2023-09-04T07:09:34.533" v="9381" actId="1076"/>
          <ac:spMkLst>
            <pc:docMk/>
            <pc:sldMk cId="1206619812" sldId="265"/>
            <ac:spMk id="4" creationId="{CE217D7C-A81F-16AA-BD87-4A75CBF1ACBD}"/>
          </ac:spMkLst>
        </pc:spChg>
        <pc:spChg chg="add mod">
          <ac:chgData name="Bjørn-Atle Reme" userId="bd30463f-b3e3-4af5-a412-240b4d1989f8" providerId="ADAL" clId="{72E2D1BE-8DF5-4B98-A525-7DFC35A0BDA2}" dt="2023-09-04T07:10:18.119" v="9384" actId="1076"/>
          <ac:spMkLst>
            <pc:docMk/>
            <pc:sldMk cId="1206619812" sldId="265"/>
            <ac:spMk id="5" creationId="{DC02A1FC-82AA-902E-4B46-94A8701468F9}"/>
          </ac:spMkLst>
        </pc:spChg>
        <pc:spChg chg="add mod">
          <ac:chgData name="Bjørn-Atle Reme" userId="bd30463f-b3e3-4af5-a412-240b4d1989f8" providerId="ADAL" clId="{72E2D1BE-8DF5-4B98-A525-7DFC35A0BDA2}" dt="2023-09-04T07:08:07.801" v="9369" actId="20577"/>
          <ac:spMkLst>
            <pc:docMk/>
            <pc:sldMk cId="1206619812" sldId="265"/>
            <ac:spMk id="6" creationId="{86609BF1-2C91-6BEE-38A5-878AA0B98E05}"/>
          </ac:spMkLst>
        </pc:spChg>
        <pc:spChg chg="add del mod">
          <ac:chgData name="Bjørn-Atle Reme" userId="bd30463f-b3e3-4af5-a412-240b4d1989f8" providerId="ADAL" clId="{72E2D1BE-8DF5-4B98-A525-7DFC35A0BDA2}" dt="2023-08-19T18:35:38.716" v="3494" actId="478"/>
          <ac:spMkLst>
            <pc:docMk/>
            <pc:sldMk cId="1206619812" sldId="265"/>
            <ac:spMk id="8" creationId="{ADB97006-509F-2365-FBE0-FD578A679EB3}"/>
          </ac:spMkLst>
        </pc:spChg>
        <pc:picChg chg="add del mod ord">
          <ac:chgData name="Bjørn-Atle Reme" userId="bd30463f-b3e3-4af5-a412-240b4d1989f8" providerId="ADAL" clId="{72E2D1BE-8DF5-4B98-A525-7DFC35A0BDA2}" dt="2023-08-19T18:21:30.685" v="3460" actId="478"/>
          <ac:picMkLst>
            <pc:docMk/>
            <pc:sldMk cId="1206619812" sldId="265"/>
            <ac:picMk id="5" creationId="{B4E617A7-BD9F-7F98-BEDF-E2286E45456E}"/>
          </ac:picMkLst>
        </pc:picChg>
        <pc:picChg chg="add mod">
          <ac:chgData name="Bjørn-Atle Reme" userId="bd30463f-b3e3-4af5-a412-240b4d1989f8" providerId="ADAL" clId="{72E2D1BE-8DF5-4B98-A525-7DFC35A0BDA2}" dt="2023-08-19T18:21:38.610" v="3463" actId="1076"/>
          <ac:picMkLst>
            <pc:docMk/>
            <pc:sldMk cId="1206619812" sldId="265"/>
            <ac:picMk id="10" creationId="{DA3F73D7-9255-86F9-8DD4-B70BDA4AB983}"/>
          </ac:picMkLst>
        </pc:picChg>
      </pc:sldChg>
      <pc:sldChg chg="add del">
        <pc:chgData name="Bjørn-Atle Reme" userId="bd30463f-b3e3-4af5-a412-240b4d1989f8" providerId="ADAL" clId="{72E2D1BE-8DF5-4B98-A525-7DFC35A0BDA2}" dt="2023-08-18T11:24:50.636" v="2104"/>
        <pc:sldMkLst>
          <pc:docMk/>
          <pc:sldMk cId="3011111534" sldId="265"/>
        </pc:sldMkLst>
      </pc:sldChg>
      <pc:sldChg chg="addSp delSp modSp new mod">
        <pc:chgData name="Bjørn-Atle Reme" userId="bd30463f-b3e3-4af5-a412-240b4d1989f8" providerId="ADAL" clId="{72E2D1BE-8DF5-4B98-A525-7DFC35A0BDA2}" dt="2023-09-04T07:13:58.711" v="9412" actId="20577"/>
        <pc:sldMkLst>
          <pc:docMk/>
          <pc:sldMk cId="4144471584" sldId="266"/>
        </pc:sldMkLst>
        <pc:spChg chg="mod">
          <ac:chgData name="Bjørn-Atle Reme" userId="bd30463f-b3e3-4af5-a412-240b4d1989f8" providerId="ADAL" clId="{72E2D1BE-8DF5-4B98-A525-7DFC35A0BDA2}" dt="2023-08-19T19:58:59.138" v="4639" actId="20577"/>
          <ac:spMkLst>
            <pc:docMk/>
            <pc:sldMk cId="4144471584" sldId="266"/>
            <ac:spMk id="2" creationId="{06EDF71E-6585-1DF5-0486-BF12FDAD5998}"/>
          </ac:spMkLst>
        </pc:spChg>
        <pc:spChg chg="mod">
          <ac:chgData name="Bjørn-Atle Reme" userId="bd30463f-b3e3-4af5-a412-240b4d1989f8" providerId="ADAL" clId="{72E2D1BE-8DF5-4B98-A525-7DFC35A0BDA2}" dt="2023-09-04T07:13:58.711" v="9412" actId="20577"/>
          <ac:spMkLst>
            <pc:docMk/>
            <pc:sldMk cId="4144471584" sldId="266"/>
            <ac:spMk id="3" creationId="{9E91734C-B5E0-11B7-FC27-3AF9589699F6}"/>
          </ac:spMkLst>
        </pc:spChg>
        <pc:spChg chg="add mod">
          <ac:chgData name="Bjørn-Atle Reme" userId="bd30463f-b3e3-4af5-a412-240b4d1989f8" providerId="ADAL" clId="{72E2D1BE-8DF5-4B98-A525-7DFC35A0BDA2}" dt="2023-08-27T10:12:10.920" v="7941" actId="20577"/>
          <ac:spMkLst>
            <pc:docMk/>
            <pc:sldMk cId="4144471584" sldId="266"/>
            <ac:spMk id="4" creationId="{52D55F36-CC52-1A2C-6E71-48216B8301D1}"/>
          </ac:spMkLst>
        </pc:spChg>
        <pc:spChg chg="add mod">
          <ac:chgData name="Bjørn-Atle Reme" userId="bd30463f-b3e3-4af5-a412-240b4d1989f8" providerId="ADAL" clId="{72E2D1BE-8DF5-4B98-A525-7DFC35A0BDA2}" dt="2023-09-04T07:12:29.563" v="9393" actId="208"/>
          <ac:spMkLst>
            <pc:docMk/>
            <pc:sldMk cId="4144471584" sldId="266"/>
            <ac:spMk id="5" creationId="{2A910A14-B96E-4FD8-421B-A4DF0DA5AB19}"/>
          </ac:spMkLst>
        </pc:spChg>
        <pc:spChg chg="add mod">
          <ac:chgData name="Bjørn-Atle Reme" userId="bd30463f-b3e3-4af5-a412-240b4d1989f8" providerId="ADAL" clId="{72E2D1BE-8DF5-4B98-A525-7DFC35A0BDA2}" dt="2023-08-27T10:12:33.153" v="7950" actId="14100"/>
          <ac:spMkLst>
            <pc:docMk/>
            <pc:sldMk cId="4144471584" sldId="266"/>
            <ac:spMk id="6" creationId="{B1CB4D20-3A54-D34D-9530-F7709932B33F}"/>
          </ac:spMkLst>
        </pc:spChg>
        <pc:spChg chg="add mod">
          <ac:chgData name="Bjørn-Atle Reme" userId="bd30463f-b3e3-4af5-a412-240b4d1989f8" providerId="ADAL" clId="{72E2D1BE-8DF5-4B98-A525-7DFC35A0BDA2}" dt="2023-09-04T07:12:34.482" v="9394" actId="208"/>
          <ac:spMkLst>
            <pc:docMk/>
            <pc:sldMk cId="4144471584" sldId="266"/>
            <ac:spMk id="7" creationId="{020019F4-1788-914C-D5FE-AC16A80CB29D}"/>
          </ac:spMkLst>
        </pc:spChg>
        <pc:spChg chg="add del mod">
          <ac:chgData name="Bjørn-Atle Reme" userId="bd30463f-b3e3-4af5-a412-240b4d1989f8" providerId="ADAL" clId="{72E2D1BE-8DF5-4B98-A525-7DFC35A0BDA2}" dt="2023-09-04T07:12:44.455" v="9396" actId="1076"/>
          <ac:spMkLst>
            <pc:docMk/>
            <pc:sldMk cId="4144471584" sldId="266"/>
            <ac:spMk id="8" creationId="{D671D07C-9FC9-5AA4-81CE-6857F2C2578E}"/>
          </ac:spMkLst>
        </pc:spChg>
        <pc:cxnChg chg="add mod">
          <ac:chgData name="Bjørn-Atle Reme" userId="bd30463f-b3e3-4af5-a412-240b4d1989f8" providerId="ADAL" clId="{72E2D1BE-8DF5-4B98-A525-7DFC35A0BDA2}" dt="2023-09-04T07:10:36.943" v="9385" actId="1582"/>
          <ac:cxnSpMkLst>
            <pc:docMk/>
            <pc:sldMk cId="4144471584" sldId="266"/>
            <ac:cxnSpMk id="10" creationId="{BF7A7CAF-A1FD-3813-CBFC-8E88AC4AAC39}"/>
          </ac:cxnSpMkLst>
        </pc:cxnChg>
      </pc:sldChg>
      <pc:sldChg chg="modSp new mod">
        <pc:chgData name="Bjørn-Atle Reme" userId="bd30463f-b3e3-4af5-a412-240b4d1989f8" providerId="ADAL" clId="{72E2D1BE-8DF5-4B98-A525-7DFC35A0BDA2}" dt="2023-08-19T20:10:12.014" v="5539" actId="20577"/>
        <pc:sldMkLst>
          <pc:docMk/>
          <pc:sldMk cId="4103864821" sldId="267"/>
        </pc:sldMkLst>
        <pc:spChg chg="mod">
          <ac:chgData name="Bjørn-Atle Reme" userId="bd30463f-b3e3-4af5-a412-240b4d1989f8" providerId="ADAL" clId="{72E2D1BE-8DF5-4B98-A525-7DFC35A0BDA2}" dt="2023-08-19T20:04:46.550" v="5032" actId="20577"/>
          <ac:spMkLst>
            <pc:docMk/>
            <pc:sldMk cId="4103864821" sldId="267"/>
            <ac:spMk id="2" creationId="{5F63825B-2C09-F910-A567-1A1CA59C3205}"/>
          </ac:spMkLst>
        </pc:spChg>
        <pc:spChg chg="mod">
          <ac:chgData name="Bjørn-Atle Reme" userId="bd30463f-b3e3-4af5-a412-240b4d1989f8" providerId="ADAL" clId="{72E2D1BE-8DF5-4B98-A525-7DFC35A0BDA2}" dt="2023-08-19T20:10:12.014" v="5539" actId="20577"/>
          <ac:spMkLst>
            <pc:docMk/>
            <pc:sldMk cId="4103864821" sldId="267"/>
            <ac:spMk id="3" creationId="{7CE33C63-A323-366B-2909-1644F27E5F00}"/>
          </ac:spMkLst>
        </pc:spChg>
      </pc:sldChg>
      <pc:sldChg chg="modSp new mod">
        <pc:chgData name="Bjørn-Atle Reme" userId="bd30463f-b3e3-4af5-a412-240b4d1989f8" providerId="ADAL" clId="{72E2D1BE-8DF5-4B98-A525-7DFC35A0BDA2}" dt="2023-09-04T09:37:19.979" v="10525" actId="313"/>
        <pc:sldMkLst>
          <pc:docMk/>
          <pc:sldMk cId="1941844594" sldId="268"/>
        </pc:sldMkLst>
        <pc:spChg chg="mod">
          <ac:chgData name="Bjørn-Atle Reme" userId="bd30463f-b3e3-4af5-a412-240b4d1989f8" providerId="ADAL" clId="{72E2D1BE-8DF5-4B98-A525-7DFC35A0BDA2}" dt="2023-08-20T20:55:17.973" v="5883" actId="20577"/>
          <ac:spMkLst>
            <pc:docMk/>
            <pc:sldMk cId="1941844594" sldId="268"/>
            <ac:spMk id="2" creationId="{7A8FE728-3174-27AE-5FC5-5C13E314CC5F}"/>
          </ac:spMkLst>
        </pc:spChg>
        <pc:spChg chg="mod">
          <ac:chgData name="Bjørn-Atle Reme" userId="bd30463f-b3e3-4af5-a412-240b4d1989f8" providerId="ADAL" clId="{72E2D1BE-8DF5-4B98-A525-7DFC35A0BDA2}" dt="2023-09-04T09:37:19.979" v="10525" actId="313"/>
          <ac:spMkLst>
            <pc:docMk/>
            <pc:sldMk cId="1941844594" sldId="268"/>
            <ac:spMk id="3" creationId="{DF9ED15A-1FDE-E64B-EEF0-330157C333D7}"/>
          </ac:spMkLst>
        </pc:spChg>
      </pc:sldChg>
      <pc:sldChg chg="modSp add mod">
        <pc:chgData name="Bjørn-Atle Reme" userId="bd30463f-b3e3-4af5-a412-240b4d1989f8" providerId="ADAL" clId="{72E2D1BE-8DF5-4B98-A525-7DFC35A0BDA2}" dt="2023-09-04T09:09:41.568" v="10211" actId="20577"/>
        <pc:sldMkLst>
          <pc:docMk/>
          <pc:sldMk cId="2458154340" sldId="269"/>
        </pc:sldMkLst>
        <pc:spChg chg="mod">
          <ac:chgData name="Bjørn-Atle Reme" userId="bd30463f-b3e3-4af5-a412-240b4d1989f8" providerId="ADAL" clId="{72E2D1BE-8DF5-4B98-A525-7DFC35A0BDA2}" dt="2023-08-18T12:24:19.117" v="2523" actId="20577"/>
          <ac:spMkLst>
            <pc:docMk/>
            <pc:sldMk cId="2458154340" sldId="269"/>
            <ac:spMk id="2" creationId="{B96EC8A0-E619-C541-8464-FC482BA03EBD}"/>
          </ac:spMkLst>
        </pc:spChg>
        <pc:spChg chg="mod">
          <ac:chgData name="Bjørn-Atle Reme" userId="bd30463f-b3e3-4af5-a412-240b4d1989f8" providerId="ADAL" clId="{72E2D1BE-8DF5-4B98-A525-7DFC35A0BDA2}" dt="2023-09-04T09:09:41.568" v="10211" actId="20577"/>
          <ac:spMkLst>
            <pc:docMk/>
            <pc:sldMk cId="2458154340" sldId="269"/>
            <ac:spMk id="3" creationId="{2A2BC97E-C0A3-8E22-954D-853723A97233}"/>
          </ac:spMkLst>
        </pc:spChg>
      </pc:sldChg>
      <pc:sldChg chg="addSp modSp add mod">
        <pc:chgData name="Bjørn-Atle Reme" userId="bd30463f-b3e3-4af5-a412-240b4d1989f8" providerId="ADAL" clId="{72E2D1BE-8DF5-4B98-A525-7DFC35A0BDA2}" dt="2023-08-22T07:34:08.925" v="7132" actId="14100"/>
        <pc:sldMkLst>
          <pc:docMk/>
          <pc:sldMk cId="77687280" sldId="270"/>
        </pc:sldMkLst>
        <pc:spChg chg="mod">
          <ac:chgData name="Bjørn-Atle Reme" userId="bd30463f-b3e3-4af5-a412-240b4d1989f8" providerId="ADAL" clId="{72E2D1BE-8DF5-4B98-A525-7DFC35A0BDA2}" dt="2023-08-22T07:31:07.803" v="7110" actId="5793"/>
          <ac:spMkLst>
            <pc:docMk/>
            <pc:sldMk cId="77687280" sldId="270"/>
            <ac:spMk id="3" creationId="{2A2BC97E-C0A3-8E22-954D-853723A97233}"/>
          </ac:spMkLst>
        </pc:spChg>
        <pc:spChg chg="add mod">
          <ac:chgData name="Bjørn-Atle Reme" userId="bd30463f-b3e3-4af5-a412-240b4d1989f8" providerId="ADAL" clId="{72E2D1BE-8DF5-4B98-A525-7DFC35A0BDA2}" dt="2023-08-18T12:28:08.194" v="2739" actId="208"/>
          <ac:spMkLst>
            <pc:docMk/>
            <pc:sldMk cId="77687280" sldId="270"/>
            <ac:spMk id="4" creationId="{211E132C-A1FA-6F6C-607D-7902CB7AC218}"/>
          </ac:spMkLst>
        </pc:spChg>
        <pc:spChg chg="add mod">
          <ac:chgData name="Bjørn-Atle Reme" userId="bd30463f-b3e3-4af5-a412-240b4d1989f8" providerId="ADAL" clId="{72E2D1BE-8DF5-4B98-A525-7DFC35A0BDA2}" dt="2023-08-18T12:28:15.118" v="2740" actId="208"/>
          <ac:spMkLst>
            <pc:docMk/>
            <pc:sldMk cId="77687280" sldId="270"/>
            <ac:spMk id="5" creationId="{C96846E9-0B19-5727-C5C3-E41D34F3E5D1}"/>
          </ac:spMkLst>
        </pc:spChg>
        <pc:spChg chg="add mod">
          <ac:chgData name="Bjørn-Atle Reme" userId="bd30463f-b3e3-4af5-a412-240b4d1989f8" providerId="ADAL" clId="{72E2D1BE-8DF5-4B98-A525-7DFC35A0BDA2}" dt="2023-08-22T07:31:14.213" v="7112" actId="14100"/>
          <ac:spMkLst>
            <pc:docMk/>
            <pc:sldMk cId="77687280" sldId="270"/>
            <ac:spMk id="6" creationId="{17190343-0E21-3AD6-E5D9-C90FBD9518D7}"/>
          </ac:spMkLst>
        </pc:spChg>
        <pc:spChg chg="add mod">
          <ac:chgData name="Bjørn-Atle Reme" userId="bd30463f-b3e3-4af5-a412-240b4d1989f8" providerId="ADAL" clId="{72E2D1BE-8DF5-4B98-A525-7DFC35A0BDA2}" dt="2023-08-22T07:34:08.925" v="7132" actId="14100"/>
          <ac:spMkLst>
            <pc:docMk/>
            <pc:sldMk cId="77687280" sldId="270"/>
            <ac:spMk id="7" creationId="{AEED5FCF-EC23-3647-7886-20BD22E699D5}"/>
          </ac:spMkLst>
        </pc:spChg>
        <pc:cxnChg chg="add mod">
          <ac:chgData name="Bjørn-Atle Reme" userId="bd30463f-b3e3-4af5-a412-240b4d1989f8" providerId="ADAL" clId="{72E2D1BE-8DF5-4B98-A525-7DFC35A0BDA2}" dt="2023-08-22T07:31:34.544" v="7118" actId="14100"/>
          <ac:cxnSpMkLst>
            <pc:docMk/>
            <pc:sldMk cId="77687280" sldId="270"/>
            <ac:cxnSpMk id="9" creationId="{6004B06A-859B-FBE4-4053-B7380B99EA59}"/>
          </ac:cxnSpMkLst>
        </pc:cxnChg>
        <pc:cxnChg chg="add mod">
          <ac:chgData name="Bjørn-Atle Reme" userId="bd30463f-b3e3-4af5-a412-240b4d1989f8" providerId="ADAL" clId="{72E2D1BE-8DF5-4B98-A525-7DFC35A0BDA2}" dt="2023-08-22T07:31:18.861" v="7113" actId="14100"/>
          <ac:cxnSpMkLst>
            <pc:docMk/>
            <pc:sldMk cId="77687280" sldId="270"/>
            <ac:cxnSpMk id="10" creationId="{9E863E2D-6760-9755-5F11-67F1B1309F65}"/>
          </ac:cxnSpMkLst>
        </pc:cxnChg>
      </pc:sldChg>
      <pc:sldChg chg="add del">
        <pc:chgData name="Bjørn-Atle Reme" userId="bd30463f-b3e3-4af5-a412-240b4d1989f8" providerId="ADAL" clId="{72E2D1BE-8DF5-4B98-A525-7DFC35A0BDA2}" dt="2023-08-18T12:25:40.791" v="2547"/>
        <pc:sldMkLst>
          <pc:docMk/>
          <pc:sldMk cId="761376082" sldId="271"/>
        </pc:sldMkLst>
      </pc:sldChg>
      <pc:sldChg chg="modSp new mod">
        <pc:chgData name="Bjørn-Atle Reme" userId="bd30463f-b3e3-4af5-a412-240b4d1989f8" providerId="ADAL" clId="{72E2D1BE-8DF5-4B98-A525-7DFC35A0BDA2}" dt="2023-08-27T10:00:32.790" v="7852" actId="20577"/>
        <pc:sldMkLst>
          <pc:docMk/>
          <pc:sldMk cId="1483110594" sldId="271"/>
        </pc:sldMkLst>
        <pc:spChg chg="mod">
          <ac:chgData name="Bjørn-Atle Reme" userId="bd30463f-b3e3-4af5-a412-240b4d1989f8" providerId="ADAL" clId="{72E2D1BE-8DF5-4B98-A525-7DFC35A0BDA2}" dt="2023-08-19T18:39:30.212" v="3577" actId="20577"/>
          <ac:spMkLst>
            <pc:docMk/>
            <pc:sldMk cId="1483110594" sldId="271"/>
            <ac:spMk id="2" creationId="{5BE79165-D0FB-353E-4318-BA820E101043}"/>
          </ac:spMkLst>
        </pc:spChg>
        <pc:spChg chg="mod">
          <ac:chgData name="Bjørn-Atle Reme" userId="bd30463f-b3e3-4af5-a412-240b4d1989f8" providerId="ADAL" clId="{72E2D1BE-8DF5-4B98-A525-7DFC35A0BDA2}" dt="2023-08-27T10:00:32.790" v="7852" actId="20577"/>
          <ac:spMkLst>
            <pc:docMk/>
            <pc:sldMk cId="1483110594" sldId="271"/>
            <ac:spMk id="3" creationId="{AD20FC21-738D-6538-7AC4-877CA7C506EB}"/>
          </ac:spMkLst>
        </pc:spChg>
      </pc:sldChg>
      <pc:sldChg chg="modSp add mod ord">
        <pc:chgData name="Bjørn-Atle Reme" userId="bd30463f-b3e3-4af5-a412-240b4d1989f8" providerId="ADAL" clId="{72E2D1BE-8DF5-4B98-A525-7DFC35A0BDA2}" dt="2023-09-04T07:16:51.185" v="9463" actId="20577"/>
        <pc:sldMkLst>
          <pc:docMk/>
          <pc:sldMk cId="4015373169" sldId="272"/>
        </pc:sldMkLst>
        <pc:spChg chg="mod">
          <ac:chgData name="Bjørn-Atle Reme" userId="bd30463f-b3e3-4af5-a412-240b4d1989f8" providerId="ADAL" clId="{72E2D1BE-8DF5-4B98-A525-7DFC35A0BDA2}" dt="2023-09-04T07:16:51.185" v="9463" actId="20577"/>
          <ac:spMkLst>
            <pc:docMk/>
            <pc:sldMk cId="4015373169" sldId="272"/>
            <ac:spMk id="2" creationId="{06EDF71E-6585-1DF5-0486-BF12FDAD5998}"/>
          </ac:spMkLst>
        </pc:spChg>
        <pc:spChg chg="mod">
          <ac:chgData name="Bjørn-Atle Reme" userId="bd30463f-b3e3-4af5-a412-240b4d1989f8" providerId="ADAL" clId="{72E2D1BE-8DF5-4B98-A525-7DFC35A0BDA2}" dt="2023-08-19T20:03:58.953" v="4987" actId="20577"/>
          <ac:spMkLst>
            <pc:docMk/>
            <pc:sldMk cId="4015373169" sldId="272"/>
            <ac:spMk id="3" creationId="{9E91734C-B5E0-11B7-FC27-3AF9589699F6}"/>
          </ac:spMkLst>
        </pc:spChg>
      </pc:sldChg>
      <pc:sldChg chg="modSp new mod">
        <pc:chgData name="Bjørn-Atle Reme" userId="bd30463f-b3e3-4af5-a412-240b4d1989f8" providerId="ADAL" clId="{72E2D1BE-8DF5-4B98-A525-7DFC35A0BDA2}" dt="2023-09-04T10:43:25.013" v="10604" actId="20577"/>
        <pc:sldMkLst>
          <pc:docMk/>
          <pc:sldMk cId="3713086326" sldId="273"/>
        </pc:sldMkLst>
        <pc:spChg chg="mod">
          <ac:chgData name="Bjørn-Atle Reme" userId="bd30463f-b3e3-4af5-a412-240b4d1989f8" providerId="ADAL" clId="{72E2D1BE-8DF5-4B98-A525-7DFC35A0BDA2}" dt="2023-08-20T20:55:40.655" v="5939" actId="20577"/>
          <ac:spMkLst>
            <pc:docMk/>
            <pc:sldMk cId="3713086326" sldId="273"/>
            <ac:spMk id="2" creationId="{98B3652C-9AFE-7DF1-4A12-9AC285777C4B}"/>
          </ac:spMkLst>
        </pc:spChg>
        <pc:spChg chg="mod">
          <ac:chgData name="Bjørn-Atle Reme" userId="bd30463f-b3e3-4af5-a412-240b4d1989f8" providerId="ADAL" clId="{72E2D1BE-8DF5-4B98-A525-7DFC35A0BDA2}" dt="2023-09-04T10:43:25.013" v="10604" actId="20577"/>
          <ac:spMkLst>
            <pc:docMk/>
            <pc:sldMk cId="3713086326" sldId="273"/>
            <ac:spMk id="3" creationId="{46A9D673-68CE-A7D1-5925-0C0A6A249543}"/>
          </ac:spMkLst>
        </pc:spChg>
      </pc:sldChg>
      <pc:sldChg chg="modSp new mod">
        <pc:chgData name="Bjørn-Atle Reme" userId="bd30463f-b3e3-4af5-a412-240b4d1989f8" providerId="ADAL" clId="{72E2D1BE-8DF5-4B98-A525-7DFC35A0BDA2}" dt="2023-09-04T09:41:52.675" v="10578" actId="20577"/>
        <pc:sldMkLst>
          <pc:docMk/>
          <pc:sldMk cId="2787730260" sldId="274"/>
        </pc:sldMkLst>
        <pc:spChg chg="mod">
          <ac:chgData name="Bjørn-Atle Reme" userId="bd30463f-b3e3-4af5-a412-240b4d1989f8" providerId="ADAL" clId="{72E2D1BE-8DF5-4B98-A525-7DFC35A0BDA2}" dt="2023-08-20T21:02:41.460" v="6494" actId="20577"/>
          <ac:spMkLst>
            <pc:docMk/>
            <pc:sldMk cId="2787730260" sldId="274"/>
            <ac:spMk id="2" creationId="{5468D5EB-C8F9-44C3-836C-FFB7FEB34700}"/>
          </ac:spMkLst>
        </pc:spChg>
        <pc:spChg chg="mod">
          <ac:chgData name="Bjørn-Atle Reme" userId="bd30463f-b3e3-4af5-a412-240b4d1989f8" providerId="ADAL" clId="{72E2D1BE-8DF5-4B98-A525-7DFC35A0BDA2}" dt="2023-09-04T09:41:52.675" v="10578" actId="20577"/>
          <ac:spMkLst>
            <pc:docMk/>
            <pc:sldMk cId="2787730260" sldId="274"/>
            <ac:spMk id="3" creationId="{26754B4D-5ED0-298C-87CB-A43465C884FB}"/>
          </ac:spMkLst>
        </pc:spChg>
      </pc:sldChg>
      <pc:sldChg chg="modSp new mod">
        <pc:chgData name="Bjørn-Atle Reme" userId="bd30463f-b3e3-4af5-a412-240b4d1989f8" providerId="ADAL" clId="{72E2D1BE-8DF5-4B98-A525-7DFC35A0BDA2}" dt="2023-09-04T09:42:10.494" v="10592" actId="20577"/>
        <pc:sldMkLst>
          <pc:docMk/>
          <pc:sldMk cId="2646451233" sldId="275"/>
        </pc:sldMkLst>
        <pc:spChg chg="mod">
          <ac:chgData name="Bjørn-Atle Reme" userId="bd30463f-b3e3-4af5-a412-240b4d1989f8" providerId="ADAL" clId="{72E2D1BE-8DF5-4B98-A525-7DFC35A0BDA2}" dt="2023-08-20T21:04:21.817" v="6771" actId="20577"/>
          <ac:spMkLst>
            <pc:docMk/>
            <pc:sldMk cId="2646451233" sldId="275"/>
            <ac:spMk id="2" creationId="{DD31EC69-BA7B-EAAB-F181-596C1DC924B1}"/>
          </ac:spMkLst>
        </pc:spChg>
        <pc:spChg chg="mod">
          <ac:chgData name="Bjørn-Atle Reme" userId="bd30463f-b3e3-4af5-a412-240b4d1989f8" providerId="ADAL" clId="{72E2D1BE-8DF5-4B98-A525-7DFC35A0BDA2}" dt="2023-09-04T09:42:10.494" v="10592" actId="20577"/>
          <ac:spMkLst>
            <pc:docMk/>
            <pc:sldMk cId="2646451233" sldId="275"/>
            <ac:spMk id="3" creationId="{E94F4960-5701-90AD-DE3D-A0E46CD13093}"/>
          </ac:spMkLst>
        </pc:spChg>
      </pc:sldChg>
      <pc:sldChg chg="addSp delSp modSp new del mod">
        <pc:chgData name="Bjørn-Atle Reme" userId="bd30463f-b3e3-4af5-a412-240b4d1989f8" providerId="ADAL" clId="{72E2D1BE-8DF5-4B98-A525-7DFC35A0BDA2}" dt="2023-08-22T07:33:58.296" v="7130" actId="47"/>
        <pc:sldMkLst>
          <pc:docMk/>
          <pc:sldMk cId="1397611345" sldId="276"/>
        </pc:sldMkLst>
        <pc:spChg chg="mod">
          <ac:chgData name="Bjørn-Atle Reme" userId="bd30463f-b3e3-4af5-a412-240b4d1989f8" providerId="ADAL" clId="{72E2D1BE-8DF5-4B98-A525-7DFC35A0BDA2}" dt="2023-08-22T07:33:35.750" v="7126" actId="20577"/>
          <ac:spMkLst>
            <pc:docMk/>
            <pc:sldMk cId="1397611345" sldId="276"/>
            <ac:spMk id="2" creationId="{1A266B45-7D00-23AC-46DB-E451D389FC23}"/>
          </ac:spMkLst>
        </pc:spChg>
        <pc:spChg chg="del">
          <ac:chgData name="Bjørn-Atle Reme" userId="bd30463f-b3e3-4af5-a412-240b4d1989f8" providerId="ADAL" clId="{72E2D1BE-8DF5-4B98-A525-7DFC35A0BDA2}" dt="2023-08-22T07:33:37.753" v="7127" actId="22"/>
          <ac:spMkLst>
            <pc:docMk/>
            <pc:sldMk cId="1397611345" sldId="276"/>
            <ac:spMk id="3" creationId="{4F5AEAD6-4119-62AF-EC53-D2725BBF4510}"/>
          </ac:spMkLst>
        </pc:spChg>
        <pc:picChg chg="add mod ord">
          <ac:chgData name="Bjørn-Atle Reme" userId="bd30463f-b3e3-4af5-a412-240b4d1989f8" providerId="ADAL" clId="{72E2D1BE-8DF5-4B98-A525-7DFC35A0BDA2}" dt="2023-08-22T07:33:42.757" v="7129" actId="1076"/>
          <ac:picMkLst>
            <pc:docMk/>
            <pc:sldMk cId="1397611345" sldId="276"/>
            <ac:picMk id="5" creationId="{77A677D5-539B-83CF-5885-BE62DAA89694}"/>
          </ac:picMkLst>
        </pc:picChg>
      </pc:sldChg>
      <pc:sldChg chg="add del">
        <pc:chgData name="Bjørn-Atle Reme" userId="bd30463f-b3e3-4af5-a412-240b4d1989f8" providerId="ADAL" clId="{72E2D1BE-8DF5-4B98-A525-7DFC35A0BDA2}" dt="2023-08-18T11:24:50.636" v="2104"/>
        <pc:sldMkLst>
          <pc:docMk/>
          <pc:sldMk cId="15723633" sldId="284"/>
        </pc:sldMkLst>
      </pc:sldChg>
      <pc:sldChg chg="del">
        <pc:chgData name="Bjørn-Atle Reme" userId="bd30463f-b3e3-4af5-a412-240b4d1989f8" providerId="ADAL" clId="{72E2D1BE-8DF5-4B98-A525-7DFC35A0BDA2}" dt="2023-08-18T11:02:14.037" v="852" actId="47"/>
        <pc:sldMkLst>
          <pc:docMk/>
          <pc:sldMk cId="2707502676" sldId="284"/>
        </pc:sldMkLst>
      </pc:sldChg>
      <pc:sldChg chg="del">
        <pc:chgData name="Bjørn-Atle Reme" userId="bd30463f-b3e3-4af5-a412-240b4d1989f8" providerId="ADAL" clId="{72E2D1BE-8DF5-4B98-A525-7DFC35A0BDA2}" dt="2023-08-18T11:02:14.037" v="852" actId="47"/>
        <pc:sldMkLst>
          <pc:docMk/>
          <pc:sldMk cId="663846960" sldId="286"/>
        </pc:sldMkLst>
      </pc:sldChg>
      <pc:sldChg chg="add del">
        <pc:chgData name="Bjørn-Atle Reme" userId="bd30463f-b3e3-4af5-a412-240b4d1989f8" providerId="ADAL" clId="{72E2D1BE-8DF5-4B98-A525-7DFC35A0BDA2}" dt="2023-08-18T11:24:50.636" v="2104"/>
        <pc:sldMkLst>
          <pc:docMk/>
          <pc:sldMk cId="2253607670" sldId="286"/>
        </pc:sldMkLst>
      </pc:sldChg>
      <pc:sldChg chg="add del">
        <pc:chgData name="Bjørn-Atle Reme" userId="bd30463f-b3e3-4af5-a412-240b4d1989f8" providerId="ADAL" clId="{72E2D1BE-8DF5-4B98-A525-7DFC35A0BDA2}" dt="2023-08-18T11:24:50.636" v="2104"/>
        <pc:sldMkLst>
          <pc:docMk/>
          <pc:sldMk cId="1540541673" sldId="287"/>
        </pc:sldMkLst>
      </pc:sldChg>
      <pc:sldChg chg="del">
        <pc:chgData name="Bjørn-Atle Reme" userId="bd30463f-b3e3-4af5-a412-240b4d1989f8" providerId="ADAL" clId="{72E2D1BE-8DF5-4B98-A525-7DFC35A0BDA2}" dt="2023-08-18T11:02:14.037" v="852" actId="47"/>
        <pc:sldMkLst>
          <pc:docMk/>
          <pc:sldMk cId="2399726514" sldId="287"/>
        </pc:sldMkLst>
      </pc:sldChg>
      <pc:sldChg chg="del">
        <pc:chgData name="Bjørn-Atle Reme" userId="bd30463f-b3e3-4af5-a412-240b4d1989f8" providerId="ADAL" clId="{72E2D1BE-8DF5-4B98-A525-7DFC35A0BDA2}" dt="2023-08-18T11:02:14.037" v="852" actId="47"/>
        <pc:sldMkLst>
          <pc:docMk/>
          <pc:sldMk cId="1032791195" sldId="288"/>
        </pc:sldMkLst>
      </pc:sldChg>
      <pc:sldChg chg="add del">
        <pc:chgData name="Bjørn-Atle Reme" userId="bd30463f-b3e3-4af5-a412-240b4d1989f8" providerId="ADAL" clId="{72E2D1BE-8DF5-4B98-A525-7DFC35A0BDA2}" dt="2023-08-18T11:24:50.636" v="2104"/>
        <pc:sldMkLst>
          <pc:docMk/>
          <pc:sldMk cId="3809152829" sldId="288"/>
        </pc:sldMkLst>
      </pc:sldChg>
      <pc:sldChg chg="del">
        <pc:chgData name="Bjørn-Atle Reme" userId="bd30463f-b3e3-4af5-a412-240b4d1989f8" providerId="ADAL" clId="{72E2D1BE-8DF5-4B98-A525-7DFC35A0BDA2}" dt="2023-08-18T11:02:14.037" v="852" actId="47"/>
        <pc:sldMkLst>
          <pc:docMk/>
          <pc:sldMk cId="159101009" sldId="290"/>
        </pc:sldMkLst>
      </pc:sldChg>
      <pc:sldChg chg="add del">
        <pc:chgData name="Bjørn-Atle Reme" userId="bd30463f-b3e3-4af5-a412-240b4d1989f8" providerId="ADAL" clId="{72E2D1BE-8DF5-4B98-A525-7DFC35A0BDA2}" dt="2023-08-18T11:24:50.636" v="2104"/>
        <pc:sldMkLst>
          <pc:docMk/>
          <pc:sldMk cId="301112667" sldId="290"/>
        </pc:sldMkLst>
      </pc:sldChg>
      <pc:sldChg chg="add del">
        <pc:chgData name="Bjørn-Atle Reme" userId="bd30463f-b3e3-4af5-a412-240b4d1989f8" providerId="ADAL" clId="{72E2D1BE-8DF5-4B98-A525-7DFC35A0BDA2}" dt="2023-08-18T11:24:50.636" v="2104"/>
        <pc:sldMkLst>
          <pc:docMk/>
          <pc:sldMk cId="2120232071" sldId="291"/>
        </pc:sldMkLst>
      </pc:sldChg>
      <pc:sldChg chg="del">
        <pc:chgData name="Bjørn-Atle Reme" userId="bd30463f-b3e3-4af5-a412-240b4d1989f8" providerId="ADAL" clId="{72E2D1BE-8DF5-4B98-A525-7DFC35A0BDA2}" dt="2023-08-18T11:02:14.037" v="852" actId="47"/>
        <pc:sldMkLst>
          <pc:docMk/>
          <pc:sldMk cId="2827547354" sldId="291"/>
        </pc:sldMkLst>
      </pc:sldChg>
      <pc:sldChg chg="add del">
        <pc:chgData name="Bjørn-Atle Reme" userId="bd30463f-b3e3-4af5-a412-240b4d1989f8" providerId="ADAL" clId="{72E2D1BE-8DF5-4B98-A525-7DFC35A0BDA2}" dt="2023-08-18T11:24:50.636" v="2104"/>
        <pc:sldMkLst>
          <pc:docMk/>
          <pc:sldMk cId="1744947184" sldId="293"/>
        </pc:sldMkLst>
      </pc:sldChg>
      <pc:sldChg chg="del">
        <pc:chgData name="Bjørn-Atle Reme" userId="bd30463f-b3e3-4af5-a412-240b4d1989f8" providerId="ADAL" clId="{72E2D1BE-8DF5-4B98-A525-7DFC35A0BDA2}" dt="2023-08-18T11:02:14.037" v="852" actId="47"/>
        <pc:sldMkLst>
          <pc:docMk/>
          <pc:sldMk cId="2726671707" sldId="293"/>
        </pc:sldMkLst>
      </pc:sldChg>
      <pc:sldChg chg="add del">
        <pc:chgData name="Bjørn-Atle Reme" userId="bd30463f-b3e3-4af5-a412-240b4d1989f8" providerId="ADAL" clId="{72E2D1BE-8DF5-4B98-A525-7DFC35A0BDA2}" dt="2023-08-18T11:24:50.636" v="2104"/>
        <pc:sldMkLst>
          <pc:docMk/>
          <pc:sldMk cId="904735907" sldId="305"/>
        </pc:sldMkLst>
      </pc:sldChg>
      <pc:sldChg chg="del">
        <pc:chgData name="Bjørn-Atle Reme" userId="bd30463f-b3e3-4af5-a412-240b4d1989f8" providerId="ADAL" clId="{72E2D1BE-8DF5-4B98-A525-7DFC35A0BDA2}" dt="2023-08-18T11:02:14.037" v="852" actId="47"/>
        <pc:sldMkLst>
          <pc:docMk/>
          <pc:sldMk cId="1058906502" sldId="305"/>
        </pc:sldMkLst>
      </pc:sldChg>
      <pc:sldChg chg="modSp add mod modAnim">
        <pc:chgData name="Bjørn-Atle Reme" userId="bd30463f-b3e3-4af5-a412-240b4d1989f8" providerId="ADAL" clId="{72E2D1BE-8DF5-4B98-A525-7DFC35A0BDA2}" dt="2023-09-04T08:52:20.238" v="9479"/>
        <pc:sldMkLst>
          <pc:docMk/>
          <pc:sldMk cId="2438546547" sldId="332"/>
        </pc:sldMkLst>
        <pc:spChg chg="mod">
          <ac:chgData name="Bjørn-Atle Reme" userId="bd30463f-b3e3-4af5-a412-240b4d1989f8" providerId="ADAL" clId="{72E2D1BE-8DF5-4B98-A525-7DFC35A0BDA2}" dt="2023-08-22T07:44:42.870" v="7135" actId="20577"/>
          <ac:spMkLst>
            <pc:docMk/>
            <pc:sldMk cId="2438546547" sldId="332"/>
            <ac:spMk id="2" creationId="{00000000-0000-0000-0000-000000000000}"/>
          </ac:spMkLst>
        </pc:spChg>
        <pc:spChg chg="mod">
          <ac:chgData name="Bjørn-Atle Reme" userId="bd30463f-b3e3-4af5-a412-240b4d1989f8" providerId="ADAL" clId="{72E2D1BE-8DF5-4B98-A525-7DFC35A0BDA2}" dt="2023-08-27T09:54:43.549" v="7562" actId="1035"/>
          <ac:spMkLst>
            <pc:docMk/>
            <pc:sldMk cId="2438546547" sldId="332"/>
            <ac:spMk id="3" creationId="{00000000-0000-0000-0000-000000000000}"/>
          </ac:spMkLst>
        </pc:spChg>
      </pc:sldChg>
      <pc:sldChg chg="addSp modSp new del mod">
        <pc:chgData name="Bjørn-Atle Reme" userId="bd30463f-b3e3-4af5-a412-240b4d1989f8" providerId="ADAL" clId="{72E2D1BE-8DF5-4B98-A525-7DFC35A0BDA2}" dt="2023-08-22T07:52:33.766" v="7168" actId="47"/>
        <pc:sldMkLst>
          <pc:docMk/>
          <pc:sldMk cId="1660443165" sldId="333"/>
        </pc:sldMkLst>
        <pc:spChg chg="mod">
          <ac:chgData name="Bjørn-Atle Reme" userId="bd30463f-b3e3-4af5-a412-240b4d1989f8" providerId="ADAL" clId="{72E2D1BE-8DF5-4B98-A525-7DFC35A0BDA2}" dt="2023-08-22T07:52:10.100" v="7163" actId="20577"/>
          <ac:spMkLst>
            <pc:docMk/>
            <pc:sldMk cId="1660443165" sldId="333"/>
            <ac:spMk id="2" creationId="{2EE2E7BF-528A-E939-492C-68F7B88B41CA}"/>
          </ac:spMkLst>
        </pc:spChg>
        <pc:picChg chg="add mod">
          <ac:chgData name="Bjørn-Atle Reme" userId="bd30463f-b3e3-4af5-a412-240b4d1989f8" providerId="ADAL" clId="{72E2D1BE-8DF5-4B98-A525-7DFC35A0BDA2}" dt="2023-08-22T07:52:19.781" v="7166" actId="1076"/>
          <ac:picMkLst>
            <pc:docMk/>
            <pc:sldMk cId="1660443165" sldId="333"/>
            <ac:picMk id="5" creationId="{DDDCC5AB-19D5-AAAD-DE72-E6A75E725622}"/>
          </ac:picMkLst>
        </pc:picChg>
      </pc:sldChg>
      <pc:sldChg chg="addSp delSp modSp add mod modAnim">
        <pc:chgData name="Bjørn-Atle Reme" userId="bd30463f-b3e3-4af5-a412-240b4d1989f8" providerId="ADAL" clId="{72E2D1BE-8DF5-4B98-A525-7DFC35A0BDA2}" dt="2023-09-04T06:57:47.262" v="9215" actId="478"/>
        <pc:sldMkLst>
          <pc:docMk/>
          <pc:sldMk cId="3025275103" sldId="334"/>
        </pc:sldMkLst>
        <pc:spChg chg="mod">
          <ac:chgData name="Bjørn-Atle Reme" userId="bd30463f-b3e3-4af5-a412-240b4d1989f8" providerId="ADAL" clId="{72E2D1BE-8DF5-4B98-A525-7DFC35A0BDA2}" dt="2023-08-22T07:52:43.784" v="7184" actId="20577"/>
          <ac:spMkLst>
            <pc:docMk/>
            <pc:sldMk cId="3025275103" sldId="334"/>
            <ac:spMk id="2" creationId="{2EE2E7BF-528A-E939-492C-68F7B88B41CA}"/>
          </ac:spMkLst>
        </pc:spChg>
        <pc:spChg chg="del">
          <ac:chgData name="Bjørn-Atle Reme" userId="bd30463f-b3e3-4af5-a412-240b4d1989f8" providerId="ADAL" clId="{72E2D1BE-8DF5-4B98-A525-7DFC35A0BDA2}" dt="2023-09-04T06:57:47.262" v="9215" actId="478"/>
          <ac:spMkLst>
            <pc:docMk/>
            <pc:sldMk cId="3025275103" sldId="334"/>
            <ac:spMk id="3" creationId="{75B8CC58-2B8D-1708-D5EF-CF61E5AD63A9}"/>
          </ac:spMkLst>
        </pc:spChg>
        <pc:picChg chg="mod">
          <ac:chgData name="Bjørn-Atle Reme" userId="bd30463f-b3e3-4af5-a412-240b4d1989f8" providerId="ADAL" clId="{72E2D1BE-8DF5-4B98-A525-7DFC35A0BDA2}" dt="2023-08-22T07:53:35.835" v="7187" actId="1076"/>
          <ac:picMkLst>
            <pc:docMk/>
            <pc:sldMk cId="3025275103" sldId="334"/>
            <ac:picMk id="5" creationId="{DDDCC5AB-19D5-AAAD-DE72-E6A75E725622}"/>
          </ac:picMkLst>
        </pc:picChg>
        <pc:picChg chg="add mod">
          <ac:chgData name="Bjørn-Atle Reme" userId="bd30463f-b3e3-4af5-a412-240b4d1989f8" providerId="ADAL" clId="{72E2D1BE-8DF5-4B98-A525-7DFC35A0BDA2}" dt="2023-08-22T07:53:38.726" v="7188" actId="1076"/>
          <ac:picMkLst>
            <pc:docMk/>
            <pc:sldMk cId="3025275103" sldId="334"/>
            <ac:picMk id="6" creationId="{A6B7EFEE-FBD0-CFD5-51C5-730E706279BE}"/>
          </ac:picMkLst>
        </pc:picChg>
      </pc:sldChg>
      <pc:sldChg chg="addSp delSp modSp add mod modAnim">
        <pc:chgData name="Bjørn-Atle Reme" userId="bd30463f-b3e3-4af5-a412-240b4d1989f8" providerId="ADAL" clId="{72E2D1BE-8DF5-4B98-A525-7DFC35A0BDA2}" dt="2023-09-04T09:00:47.113" v="10206" actId="114"/>
        <pc:sldMkLst>
          <pc:docMk/>
          <pc:sldMk cId="3408926331" sldId="335"/>
        </pc:sldMkLst>
        <pc:spChg chg="del">
          <ac:chgData name="Bjørn-Atle Reme" userId="bd30463f-b3e3-4af5-a412-240b4d1989f8" providerId="ADAL" clId="{72E2D1BE-8DF5-4B98-A525-7DFC35A0BDA2}" dt="2023-08-27T10:03:19.355" v="7903" actId="478"/>
          <ac:spMkLst>
            <pc:docMk/>
            <pc:sldMk cId="3408926331" sldId="335"/>
            <ac:spMk id="3" creationId="{00000000-0000-0000-0000-000000000000}"/>
          </ac:spMkLst>
        </pc:spChg>
        <pc:spChg chg="del mod">
          <ac:chgData name="Bjørn-Atle Reme" userId="bd30463f-b3e3-4af5-a412-240b4d1989f8" providerId="ADAL" clId="{72E2D1BE-8DF5-4B98-A525-7DFC35A0BDA2}" dt="2023-08-27T10:05:20.963" v="7916" actId="478"/>
          <ac:spMkLst>
            <pc:docMk/>
            <pc:sldMk cId="3408926331" sldId="335"/>
            <ac:spMk id="6" creationId="{B273F906-4C2D-6BDD-F190-022C83670644}"/>
          </ac:spMkLst>
        </pc:spChg>
        <pc:spChg chg="add del mod">
          <ac:chgData name="Bjørn-Atle Reme" userId="bd30463f-b3e3-4af5-a412-240b4d1989f8" providerId="ADAL" clId="{72E2D1BE-8DF5-4B98-A525-7DFC35A0BDA2}" dt="2023-08-27T10:03:22.132" v="7904" actId="478"/>
          <ac:spMkLst>
            <pc:docMk/>
            <pc:sldMk cId="3408926331" sldId="335"/>
            <ac:spMk id="7" creationId="{EFD76651-B4DD-AF69-0F0D-8A1BEB6C9E6D}"/>
          </ac:spMkLst>
        </pc:spChg>
        <pc:spChg chg="add mod">
          <ac:chgData name="Bjørn-Atle Reme" userId="bd30463f-b3e3-4af5-a412-240b4d1989f8" providerId="ADAL" clId="{72E2D1BE-8DF5-4B98-A525-7DFC35A0BDA2}" dt="2023-09-04T09:00:47.113" v="10206" actId="114"/>
          <ac:spMkLst>
            <pc:docMk/>
            <pc:sldMk cId="3408926331" sldId="335"/>
            <ac:spMk id="8" creationId="{4BFD8828-EE53-CD1C-5284-A20566ECE6E1}"/>
          </ac:spMkLst>
        </pc:spChg>
        <pc:picChg chg="add del mod">
          <ac:chgData name="Bjørn-Atle Reme" userId="bd30463f-b3e3-4af5-a412-240b4d1989f8" providerId="ADAL" clId="{72E2D1BE-8DF5-4B98-A525-7DFC35A0BDA2}" dt="2023-08-27T10:05:16.501" v="7914" actId="478"/>
          <ac:picMkLst>
            <pc:docMk/>
            <pc:sldMk cId="3408926331" sldId="335"/>
            <ac:picMk id="5" creationId="{4A6AF66C-D6DB-A8D7-3AB7-06E22967C3E8}"/>
          </ac:picMkLst>
        </pc:picChg>
        <pc:picChg chg="add mod">
          <ac:chgData name="Bjørn-Atle Reme" userId="bd30463f-b3e3-4af5-a412-240b4d1989f8" providerId="ADAL" clId="{72E2D1BE-8DF5-4B98-A525-7DFC35A0BDA2}" dt="2023-08-27T10:05:36.818" v="7921" actId="1076"/>
          <ac:picMkLst>
            <pc:docMk/>
            <pc:sldMk cId="3408926331" sldId="335"/>
            <ac:picMk id="2050" creationId="{3340283C-B613-5212-2FE0-D32CB3D67382}"/>
          </ac:picMkLst>
        </pc:picChg>
      </pc:sldChg>
      <pc:sldChg chg="addSp delSp modSp new mod">
        <pc:chgData name="Bjørn-Atle Reme" userId="bd30463f-b3e3-4af5-a412-240b4d1989f8" providerId="ADAL" clId="{72E2D1BE-8DF5-4B98-A525-7DFC35A0BDA2}" dt="2023-08-27T10:26:55.919" v="8035" actId="20577"/>
        <pc:sldMkLst>
          <pc:docMk/>
          <pc:sldMk cId="3938653047" sldId="336"/>
        </pc:sldMkLst>
        <pc:spChg chg="del">
          <ac:chgData name="Bjørn-Atle Reme" userId="bd30463f-b3e3-4af5-a412-240b4d1989f8" providerId="ADAL" clId="{72E2D1BE-8DF5-4B98-A525-7DFC35A0BDA2}" dt="2023-08-27T10:20:19.484" v="8008" actId="478"/>
          <ac:spMkLst>
            <pc:docMk/>
            <pc:sldMk cId="3938653047" sldId="336"/>
            <ac:spMk id="2" creationId="{76C7E426-C0FF-7FE9-5E2D-58EDD17FC73B}"/>
          </ac:spMkLst>
        </pc:spChg>
        <pc:spChg chg="del">
          <ac:chgData name="Bjørn-Atle Reme" userId="bd30463f-b3e3-4af5-a412-240b4d1989f8" providerId="ADAL" clId="{72E2D1BE-8DF5-4B98-A525-7DFC35A0BDA2}" dt="2023-08-27T10:20:22.395" v="8009" actId="478"/>
          <ac:spMkLst>
            <pc:docMk/>
            <pc:sldMk cId="3938653047" sldId="336"/>
            <ac:spMk id="3" creationId="{5296012E-B2E6-C016-6ADF-647874B53A77}"/>
          </ac:spMkLst>
        </pc:spChg>
        <pc:spChg chg="add mod">
          <ac:chgData name="Bjørn-Atle Reme" userId="bd30463f-b3e3-4af5-a412-240b4d1989f8" providerId="ADAL" clId="{72E2D1BE-8DF5-4B98-A525-7DFC35A0BDA2}" dt="2023-08-27T10:26:55.919" v="8035" actId="20577"/>
          <ac:spMkLst>
            <pc:docMk/>
            <pc:sldMk cId="3938653047" sldId="336"/>
            <ac:spMk id="6" creationId="{D2E650F5-815C-1994-CBA5-02DD2A6AE92C}"/>
          </ac:spMkLst>
        </pc:spChg>
        <pc:picChg chg="add mod">
          <ac:chgData name="Bjørn-Atle Reme" userId="bd30463f-b3e3-4af5-a412-240b4d1989f8" providerId="ADAL" clId="{72E2D1BE-8DF5-4B98-A525-7DFC35A0BDA2}" dt="2023-08-27T10:20:11.455" v="8007" actId="1076"/>
          <ac:picMkLst>
            <pc:docMk/>
            <pc:sldMk cId="3938653047" sldId="336"/>
            <ac:picMk id="5" creationId="{70DD7526-6E14-9DC8-FFF5-23D4872DF5F4}"/>
          </ac:picMkLst>
        </pc:picChg>
      </pc:sldChg>
      <pc:sldChg chg="addSp delSp modSp add mod">
        <pc:chgData name="Bjørn-Atle Reme" userId="bd30463f-b3e3-4af5-a412-240b4d1989f8" providerId="ADAL" clId="{72E2D1BE-8DF5-4B98-A525-7DFC35A0BDA2}" dt="2023-08-27T10:32:38.601" v="8073" actId="1076"/>
        <pc:sldMkLst>
          <pc:docMk/>
          <pc:sldMk cId="4264195332" sldId="337"/>
        </pc:sldMkLst>
        <pc:spChg chg="mod">
          <ac:chgData name="Bjørn-Atle Reme" userId="bd30463f-b3e3-4af5-a412-240b4d1989f8" providerId="ADAL" clId="{72E2D1BE-8DF5-4B98-A525-7DFC35A0BDA2}" dt="2023-08-27T10:27:43.495" v="8040" actId="20577"/>
          <ac:spMkLst>
            <pc:docMk/>
            <pc:sldMk cId="4264195332" sldId="337"/>
            <ac:spMk id="6" creationId="{D2E650F5-815C-1994-CBA5-02DD2A6AE92C}"/>
          </ac:spMkLst>
        </pc:spChg>
        <pc:spChg chg="add mod">
          <ac:chgData name="Bjørn-Atle Reme" userId="bd30463f-b3e3-4af5-a412-240b4d1989f8" providerId="ADAL" clId="{72E2D1BE-8DF5-4B98-A525-7DFC35A0BDA2}" dt="2023-08-27T10:32:38.601" v="8073" actId="1076"/>
          <ac:spMkLst>
            <pc:docMk/>
            <pc:sldMk cId="4264195332" sldId="337"/>
            <ac:spMk id="9" creationId="{BC56BC26-A966-0B5C-D9EE-42B51EA5C8D0}"/>
          </ac:spMkLst>
        </pc:spChg>
        <pc:picChg chg="add mod modCrop">
          <ac:chgData name="Bjørn-Atle Reme" userId="bd30463f-b3e3-4af5-a412-240b4d1989f8" providerId="ADAL" clId="{72E2D1BE-8DF5-4B98-A525-7DFC35A0BDA2}" dt="2023-08-27T10:30:03.435" v="8056" actId="1076"/>
          <ac:picMkLst>
            <pc:docMk/>
            <pc:sldMk cId="4264195332" sldId="337"/>
            <ac:picMk id="3" creationId="{9253EB81-C77E-5AF7-9320-6E5026A9F6C0}"/>
          </ac:picMkLst>
        </pc:picChg>
        <pc:picChg chg="add mod modCrop">
          <ac:chgData name="Bjørn-Atle Reme" userId="bd30463f-b3e3-4af5-a412-240b4d1989f8" providerId="ADAL" clId="{72E2D1BE-8DF5-4B98-A525-7DFC35A0BDA2}" dt="2023-08-27T10:29:24.253" v="8050" actId="1076"/>
          <ac:picMkLst>
            <pc:docMk/>
            <pc:sldMk cId="4264195332" sldId="337"/>
            <ac:picMk id="4" creationId="{47D7DA29-8A8C-4B5C-0341-9B1044A2257A}"/>
          </ac:picMkLst>
        </pc:picChg>
        <pc:picChg chg="mod modCrop">
          <ac:chgData name="Bjørn-Atle Reme" userId="bd30463f-b3e3-4af5-a412-240b4d1989f8" providerId="ADAL" clId="{72E2D1BE-8DF5-4B98-A525-7DFC35A0BDA2}" dt="2023-08-27T10:29:05.727" v="8047" actId="732"/>
          <ac:picMkLst>
            <pc:docMk/>
            <pc:sldMk cId="4264195332" sldId="337"/>
            <ac:picMk id="5" creationId="{70DD7526-6E14-9DC8-FFF5-23D4872DF5F4}"/>
          </ac:picMkLst>
        </pc:picChg>
        <pc:picChg chg="add del mod modCrop">
          <ac:chgData name="Bjørn-Atle Reme" userId="bd30463f-b3e3-4af5-a412-240b4d1989f8" providerId="ADAL" clId="{72E2D1BE-8DF5-4B98-A525-7DFC35A0BDA2}" dt="2023-08-27T10:32:10.982" v="8067" actId="478"/>
          <ac:picMkLst>
            <pc:docMk/>
            <pc:sldMk cId="4264195332" sldId="337"/>
            <ac:picMk id="7" creationId="{CD0DD96D-13E9-7DB9-0BCE-2387D13EEC88}"/>
          </ac:picMkLst>
        </pc:picChg>
        <pc:picChg chg="add mod">
          <ac:chgData name="Bjørn-Atle Reme" userId="bd30463f-b3e3-4af5-a412-240b4d1989f8" providerId="ADAL" clId="{72E2D1BE-8DF5-4B98-A525-7DFC35A0BDA2}" dt="2023-08-27T10:32:26.647" v="8070" actId="14100"/>
          <ac:picMkLst>
            <pc:docMk/>
            <pc:sldMk cId="4264195332" sldId="337"/>
            <ac:picMk id="11" creationId="{14AFCC1C-4DB7-0F9A-DD1F-2BC4337DF020}"/>
          </ac:picMkLst>
        </pc:picChg>
      </pc:sldChg>
      <pc:sldChg chg="modSp add mod">
        <pc:chgData name="Bjørn-Atle Reme" userId="bd30463f-b3e3-4af5-a412-240b4d1989f8" providerId="ADAL" clId="{72E2D1BE-8DF5-4B98-A525-7DFC35A0BDA2}" dt="2023-09-04T09:19:17.529" v="10228" actId="20577"/>
        <pc:sldMkLst>
          <pc:docMk/>
          <pc:sldMk cId="1027330183" sldId="338"/>
        </pc:sldMkLst>
        <pc:spChg chg="mod">
          <ac:chgData name="Bjørn-Atle Reme" userId="bd30463f-b3e3-4af5-a412-240b4d1989f8" providerId="ADAL" clId="{72E2D1BE-8DF5-4B98-A525-7DFC35A0BDA2}" dt="2023-09-04T09:19:17.529" v="10228" actId="20577"/>
          <ac:spMkLst>
            <pc:docMk/>
            <pc:sldMk cId="1027330183" sldId="338"/>
            <ac:spMk id="3" creationId="{2A2BC97E-C0A3-8E22-954D-853723A97233}"/>
          </ac:spMkLst>
        </pc:spChg>
      </pc:sldChg>
      <pc:sldChg chg="del">
        <pc:chgData name="Bjørn-Atle Reme" userId="bd30463f-b3e3-4af5-a412-240b4d1989f8" providerId="ADAL" clId="{72E2D1BE-8DF5-4B98-A525-7DFC35A0BDA2}" dt="2023-08-18T11:02:14.037" v="852" actId="47"/>
        <pc:sldMkLst>
          <pc:docMk/>
          <pc:sldMk cId="43906176" sldId="339"/>
        </pc:sldMkLst>
      </pc:sldChg>
      <pc:sldChg chg="add del">
        <pc:chgData name="Bjørn-Atle Reme" userId="bd30463f-b3e3-4af5-a412-240b4d1989f8" providerId="ADAL" clId="{72E2D1BE-8DF5-4B98-A525-7DFC35A0BDA2}" dt="2023-08-18T11:24:50.636" v="2104"/>
        <pc:sldMkLst>
          <pc:docMk/>
          <pc:sldMk cId="3356263663" sldId="339"/>
        </pc:sldMkLst>
      </pc:sldChg>
      <pc:sldChg chg="addSp delSp modSp add mod">
        <pc:chgData name="Bjørn-Atle Reme" userId="bd30463f-b3e3-4af5-a412-240b4d1989f8" providerId="ADAL" clId="{72E2D1BE-8DF5-4B98-A525-7DFC35A0BDA2}" dt="2023-09-04T09:09:34.006" v="10210" actId="20577"/>
        <pc:sldMkLst>
          <pc:docMk/>
          <pc:sldMk cId="3920518130" sldId="339"/>
        </pc:sldMkLst>
        <pc:spChg chg="mod">
          <ac:chgData name="Bjørn-Atle Reme" userId="bd30463f-b3e3-4af5-a412-240b4d1989f8" providerId="ADAL" clId="{72E2D1BE-8DF5-4B98-A525-7DFC35A0BDA2}" dt="2023-09-04T09:09:34.006" v="10210" actId="20577"/>
          <ac:spMkLst>
            <pc:docMk/>
            <pc:sldMk cId="3920518130" sldId="339"/>
            <ac:spMk id="3" creationId="{2A2BC97E-C0A3-8E22-954D-853723A97233}"/>
          </ac:spMkLst>
        </pc:spChg>
        <pc:spChg chg="add del">
          <ac:chgData name="Bjørn-Atle Reme" userId="bd30463f-b3e3-4af5-a412-240b4d1989f8" providerId="ADAL" clId="{72E2D1BE-8DF5-4B98-A525-7DFC35A0BDA2}" dt="2023-08-27T10:36:40.455" v="8292" actId="22"/>
          <ac:spMkLst>
            <pc:docMk/>
            <pc:sldMk cId="3920518130" sldId="339"/>
            <ac:spMk id="5" creationId="{0EE75523-47B8-B6C0-C135-41E838BE3E57}"/>
          </ac:spMkLst>
        </pc:spChg>
      </pc:sldChg>
      <pc:sldChg chg="modSp add">
        <pc:chgData name="Bjørn-Atle Reme" userId="bd30463f-b3e3-4af5-a412-240b4d1989f8" providerId="ADAL" clId="{72E2D1BE-8DF5-4B98-A525-7DFC35A0BDA2}" dt="2023-08-27T10:37:26.257" v="8306" actId="20577"/>
        <pc:sldMkLst>
          <pc:docMk/>
          <pc:sldMk cId="2266313109" sldId="340"/>
        </pc:sldMkLst>
        <pc:spChg chg="mod">
          <ac:chgData name="Bjørn-Atle Reme" userId="bd30463f-b3e3-4af5-a412-240b4d1989f8" providerId="ADAL" clId="{72E2D1BE-8DF5-4B98-A525-7DFC35A0BDA2}" dt="2023-08-27T10:37:26.257" v="8306" actId="20577"/>
          <ac:spMkLst>
            <pc:docMk/>
            <pc:sldMk cId="2266313109" sldId="340"/>
            <ac:spMk id="3" creationId="{2A2BC97E-C0A3-8E22-954D-853723A97233}"/>
          </ac:spMkLst>
        </pc:spChg>
      </pc:sldChg>
      <pc:sldChg chg="add del">
        <pc:chgData name="Bjørn-Atle Reme" userId="bd30463f-b3e3-4af5-a412-240b4d1989f8" providerId="ADAL" clId="{72E2D1BE-8DF5-4B98-A525-7DFC35A0BDA2}" dt="2023-08-18T11:24:50.636" v="2104"/>
        <pc:sldMkLst>
          <pc:docMk/>
          <pc:sldMk cId="621886221" sldId="341"/>
        </pc:sldMkLst>
      </pc:sldChg>
      <pc:sldChg chg="modSp new mod">
        <pc:chgData name="Bjørn-Atle Reme" userId="bd30463f-b3e3-4af5-a412-240b4d1989f8" providerId="ADAL" clId="{72E2D1BE-8DF5-4B98-A525-7DFC35A0BDA2}" dt="2023-08-27T10:46:23.561" v="8475" actId="403"/>
        <pc:sldMkLst>
          <pc:docMk/>
          <pc:sldMk cId="995324556" sldId="341"/>
        </pc:sldMkLst>
        <pc:spChg chg="mod">
          <ac:chgData name="Bjørn-Atle Reme" userId="bd30463f-b3e3-4af5-a412-240b4d1989f8" providerId="ADAL" clId="{72E2D1BE-8DF5-4B98-A525-7DFC35A0BDA2}" dt="2023-08-27T10:45:40.725" v="8354" actId="20577"/>
          <ac:spMkLst>
            <pc:docMk/>
            <pc:sldMk cId="995324556" sldId="341"/>
            <ac:spMk id="2" creationId="{CBF7681D-5452-95F4-6BDD-DBC6FEA82772}"/>
          </ac:spMkLst>
        </pc:spChg>
        <pc:spChg chg="mod">
          <ac:chgData name="Bjørn-Atle Reme" userId="bd30463f-b3e3-4af5-a412-240b4d1989f8" providerId="ADAL" clId="{72E2D1BE-8DF5-4B98-A525-7DFC35A0BDA2}" dt="2023-08-27T10:46:23.561" v="8475" actId="403"/>
          <ac:spMkLst>
            <pc:docMk/>
            <pc:sldMk cId="995324556" sldId="341"/>
            <ac:spMk id="3" creationId="{548E0272-2CF3-8F1C-2E56-F0D968A644A0}"/>
          </ac:spMkLst>
        </pc:spChg>
      </pc:sldChg>
      <pc:sldChg chg="del">
        <pc:chgData name="Bjørn-Atle Reme" userId="bd30463f-b3e3-4af5-a412-240b4d1989f8" providerId="ADAL" clId="{72E2D1BE-8DF5-4B98-A525-7DFC35A0BDA2}" dt="2023-08-18T11:02:14.037" v="852" actId="47"/>
        <pc:sldMkLst>
          <pc:docMk/>
          <pc:sldMk cId="2034935061" sldId="341"/>
        </pc:sldMkLst>
      </pc:sldChg>
      <pc:sldChg chg="modSp add mod">
        <pc:chgData name="Bjørn-Atle Reme" userId="bd30463f-b3e3-4af5-a412-240b4d1989f8" providerId="ADAL" clId="{72E2D1BE-8DF5-4B98-A525-7DFC35A0BDA2}" dt="2023-08-27T10:46:39.186" v="8479" actId="207"/>
        <pc:sldMkLst>
          <pc:docMk/>
          <pc:sldMk cId="1613475281" sldId="342"/>
        </pc:sldMkLst>
        <pc:spChg chg="mod">
          <ac:chgData name="Bjørn-Atle Reme" userId="bd30463f-b3e3-4af5-a412-240b4d1989f8" providerId="ADAL" clId="{72E2D1BE-8DF5-4B98-A525-7DFC35A0BDA2}" dt="2023-08-27T10:46:39.186" v="8479" actId="207"/>
          <ac:spMkLst>
            <pc:docMk/>
            <pc:sldMk cId="1613475281" sldId="342"/>
            <ac:spMk id="3" creationId="{548E0272-2CF3-8F1C-2E56-F0D968A644A0}"/>
          </ac:spMkLst>
        </pc:spChg>
      </pc:sldChg>
      <pc:sldChg chg="del">
        <pc:chgData name="Bjørn-Atle Reme" userId="bd30463f-b3e3-4af5-a412-240b4d1989f8" providerId="ADAL" clId="{72E2D1BE-8DF5-4B98-A525-7DFC35A0BDA2}" dt="2023-08-18T11:02:14.037" v="852" actId="47"/>
        <pc:sldMkLst>
          <pc:docMk/>
          <pc:sldMk cId="3443601539" sldId="342"/>
        </pc:sldMkLst>
      </pc:sldChg>
      <pc:sldChg chg="add del">
        <pc:chgData name="Bjørn-Atle Reme" userId="bd30463f-b3e3-4af5-a412-240b4d1989f8" providerId="ADAL" clId="{72E2D1BE-8DF5-4B98-A525-7DFC35A0BDA2}" dt="2023-08-18T11:24:50.636" v="2104"/>
        <pc:sldMkLst>
          <pc:docMk/>
          <pc:sldMk cId="3662545940" sldId="342"/>
        </pc:sldMkLst>
      </pc:sldChg>
      <pc:sldChg chg="modSp add mod">
        <pc:chgData name="Bjørn-Atle Reme" userId="bd30463f-b3e3-4af5-a412-240b4d1989f8" providerId="ADAL" clId="{72E2D1BE-8DF5-4B98-A525-7DFC35A0BDA2}" dt="2023-08-27T10:46:51.598" v="8481" actId="207"/>
        <pc:sldMkLst>
          <pc:docMk/>
          <pc:sldMk cId="2348041456" sldId="343"/>
        </pc:sldMkLst>
        <pc:spChg chg="mod">
          <ac:chgData name="Bjørn-Atle Reme" userId="bd30463f-b3e3-4af5-a412-240b4d1989f8" providerId="ADAL" clId="{72E2D1BE-8DF5-4B98-A525-7DFC35A0BDA2}" dt="2023-08-27T10:46:51.598" v="8481" actId="207"/>
          <ac:spMkLst>
            <pc:docMk/>
            <pc:sldMk cId="2348041456" sldId="343"/>
            <ac:spMk id="3" creationId="{548E0272-2CF3-8F1C-2E56-F0D968A644A0}"/>
          </ac:spMkLst>
        </pc:spChg>
      </pc:sldChg>
      <pc:sldChg chg="modSp add mod">
        <pc:chgData name="Bjørn-Atle Reme" userId="bd30463f-b3e3-4af5-a412-240b4d1989f8" providerId="ADAL" clId="{72E2D1BE-8DF5-4B98-A525-7DFC35A0BDA2}" dt="2023-08-27T10:47:11.268" v="8483" actId="207"/>
        <pc:sldMkLst>
          <pc:docMk/>
          <pc:sldMk cId="928098392" sldId="344"/>
        </pc:sldMkLst>
        <pc:spChg chg="mod">
          <ac:chgData name="Bjørn-Atle Reme" userId="bd30463f-b3e3-4af5-a412-240b4d1989f8" providerId="ADAL" clId="{72E2D1BE-8DF5-4B98-A525-7DFC35A0BDA2}" dt="2023-08-27T10:47:11.268" v="8483" actId="207"/>
          <ac:spMkLst>
            <pc:docMk/>
            <pc:sldMk cId="928098392" sldId="344"/>
            <ac:spMk id="3" creationId="{548E0272-2CF3-8F1C-2E56-F0D968A644A0}"/>
          </ac:spMkLst>
        </pc:spChg>
      </pc:sldChg>
      <pc:sldChg chg="del">
        <pc:chgData name="Bjørn-Atle Reme" userId="bd30463f-b3e3-4af5-a412-240b4d1989f8" providerId="ADAL" clId="{72E2D1BE-8DF5-4B98-A525-7DFC35A0BDA2}" dt="2023-08-18T11:02:14.037" v="852" actId="47"/>
        <pc:sldMkLst>
          <pc:docMk/>
          <pc:sldMk cId="3935030806" sldId="344"/>
        </pc:sldMkLst>
      </pc:sldChg>
      <pc:sldChg chg="add del">
        <pc:chgData name="Bjørn-Atle Reme" userId="bd30463f-b3e3-4af5-a412-240b4d1989f8" providerId="ADAL" clId="{72E2D1BE-8DF5-4B98-A525-7DFC35A0BDA2}" dt="2023-08-18T11:24:50.636" v="2104"/>
        <pc:sldMkLst>
          <pc:docMk/>
          <pc:sldMk cId="4016063499" sldId="344"/>
        </pc:sldMkLst>
      </pc:sldChg>
      <pc:sldChg chg="add del">
        <pc:chgData name="Bjørn-Atle Reme" userId="bd30463f-b3e3-4af5-a412-240b4d1989f8" providerId="ADAL" clId="{72E2D1BE-8DF5-4B98-A525-7DFC35A0BDA2}" dt="2023-08-18T11:24:50.636" v="2104"/>
        <pc:sldMkLst>
          <pc:docMk/>
          <pc:sldMk cId="2738239852" sldId="345"/>
        </pc:sldMkLst>
      </pc:sldChg>
      <pc:sldChg chg="del">
        <pc:chgData name="Bjørn-Atle Reme" userId="bd30463f-b3e3-4af5-a412-240b4d1989f8" providerId="ADAL" clId="{72E2D1BE-8DF5-4B98-A525-7DFC35A0BDA2}" dt="2023-08-18T11:02:14.037" v="852" actId="47"/>
        <pc:sldMkLst>
          <pc:docMk/>
          <pc:sldMk cId="3551415561" sldId="345"/>
        </pc:sldMkLst>
      </pc:sldChg>
      <pc:sldChg chg="modSp add mod">
        <pc:chgData name="Bjørn-Atle Reme" userId="bd30463f-b3e3-4af5-a412-240b4d1989f8" providerId="ADAL" clId="{72E2D1BE-8DF5-4B98-A525-7DFC35A0BDA2}" dt="2023-08-27T10:47:28.468" v="8485" actId="207"/>
        <pc:sldMkLst>
          <pc:docMk/>
          <pc:sldMk cId="4234143150" sldId="345"/>
        </pc:sldMkLst>
        <pc:spChg chg="mod">
          <ac:chgData name="Bjørn-Atle Reme" userId="bd30463f-b3e3-4af5-a412-240b4d1989f8" providerId="ADAL" clId="{72E2D1BE-8DF5-4B98-A525-7DFC35A0BDA2}" dt="2023-08-27T10:47:28.468" v="8485" actId="207"/>
          <ac:spMkLst>
            <pc:docMk/>
            <pc:sldMk cId="4234143150" sldId="345"/>
            <ac:spMk id="3" creationId="{548E0272-2CF3-8F1C-2E56-F0D968A644A0}"/>
          </ac:spMkLst>
        </pc:spChg>
      </pc:sldChg>
      <pc:sldChg chg="delSp modSp add mod">
        <pc:chgData name="Bjørn-Atle Reme" userId="bd30463f-b3e3-4af5-a412-240b4d1989f8" providerId="ADAL" clId="{72E2D1BE-8DF5-4B98-A525-7DFC35A0BDA2}" dt="2023-08-27T10:48:07.717" v="8492" actId="478"/>
        <pc:sldMkLst>
          <pc:docMk/>
          <pc:sldMk cId="1885641377" sldId="346"/>
        </pc:sldMkLst>
        <pc:spChg chg="mod">
          <ac:chgData name="Bjørn-Atle Reme" userId="bd30463f-b3e3-4af5-a412-240b4d1989f8" providerId="ADAL" clId="{72E2D1BE-8DF5-4B98-A525-7DFC35A0BDA2}" dt="2023-08-27T10:48:02.734" v="8491" actId="20577"/>
          <ac:spMkLst>
            <pc:docMk/>
            <pc:sldMk cId="1885641377" sldId="346"/>
            <ac:spMk id="6" creationId="{D2E650F5-815C-1994-CBA5-02DD2A6AE92C}"/>
          </ac:spMkLst>
        </pc:spChg>
        <pc:spChg chg="del">
          <ac:chgData name="Bjørn-Atle Reme" userId="bd30463f-b3e3-4af5-a412-240b4d1989f8" providerId="ADAL" clId="{72E2D1BE-8DF5-4B98-A525-7DFC35A0BDA2}" dt="2023-08-27T10:48:07.717" v="8492" actId="478"/>
          <ac:spMkLst>
            <pc:docMk/>
            <pc:sldMk cId="1885641377" sldId="346"/>
            <ac:spMk id="9" creationId="{BC56BC26-A966-0B5C-D9EE-42B51EA5C8D0}"/>
          </ac:spMkLst>
        </pc:spChg>
      </pc:sldChg>
      <pc:sldChg chg="add del">
        <pc:chgData name="Bjørn-Atle Reme" userId="bd30463f-b3e3-4af5-a412-240b4d1989f8" providerId="ADAL" clId="{72E2D1BE-8DF5-4B98-A525-7DFC35A0BDA2}" dt="2023-08-18T11:24:50.636" v="2104"/>
        <pc:sldMkLst>
          <pc:docMk/>
          <pc:sldMk cId="2188084284" sldId="346"/>
        </pc:sldMkLst>
      </pc:sldChg>
      <pc:sldChg chg="del">
        <pc:chgData name="Bjørn-Atle Reme" userId="bd30463f-b3e3-4af5-a412-240b4d1989f8" providerId="ADAL" clId="{72E2D1BE-8DF5-4B98-A525-7DFC35A0BDA2}" dt="2023-08-18T11:02:14.037" v="852" actId="47"/>
        <pc:sldMkLst>
          <pc:docMk/>
          <pc:sldMk cId="2933371560" sldId="346"/>
        </pc:sldMkLst>
      </pc:sldChg>
      <pc:sldChg chg="del">
        <pc:chgData name="Bjørn-Atle Reme" userId="bd30463f-b3e3-4af5-a412-240b4d1989f8" providerId="ADAL" clId="{72E2D1BE-8DF5-4B98-A525-7DFC35A0BDA2}" dt="2023-08-18T11:02:14.037" v="852" actId="47"/>
        <pc:sldMkLst>
          <pc:docMk/>
          <pc:sldMk cId="1195435363" sldId="347"/>
        </pc:sldMkLst>
      </pc:sldChg>
      <pc:sldChg chg="addSp delSp modSp add mod">
        <pc:chgData name="Bjørn-Atle Reme" userId="bd30463f-b3e3-4af5-a412-240b4d1989f8" providerId="ADAL" clId="{72E2D1BE-8DF5-4B98-A525-7DFC35A0BDA2}" dt="2023-08-27T10:51:01.641" v="8509" actId="1076"/>
        <pc:sldMkLst>
          <pc:docMk/>
          <pc:sldMk cId="1205426806" sldId="347"/>
        </pc:sldMkLst>
        <pc:spChg chg="mod">
          <ac:chgData name="Bjørn-Atle Reme" userId="bd30463f-b3e3-4af5-a412-240b4d1989f8" providerId="ADAL" clId="{72E2D1BE-8DF5-4B98-A525-7DFC35A0BDA2}" dt="2023-08-27T10:48:59.557" v="8498" actId="20577"/>
          <ac:spMkLst>
            <pc:docMk/>
            <pc:sldMk cId="1205426806" sldId="347"/>
            <ac:spMk id="6" creationId="{D2E650F5-815C-1994-CBA5-02DD2A6AE92C}"/>
          </ac:spMkLst>
        </pc:spChg>
        <pc:spChg chg="del">
          <ac:chgData name="Bjørn-Atle Reme" userId="bd30463f-b3e3-4af5-a412-240b4d1989f8" providerId="ADAL" clId="{72E2D1BE-8DF5-4B98-A525-7DFC35A0BDA2}" dt="2023-08-27T10:49:41.729" v="8499" actId="478"/>
          <ac:spMkLst>
            <pc:docMk/>
            <pc:sldMk cId="1205426806" sldId="347"/>
            <ac:spMk id="9" creationId="{BC56BC26-A966-0B5C-D9EE-42B51EA5C8D0}"/>
          </ac:spMkLst>
        </pc:spChg>
        <pc:picChg chg="mod">
          <ac:chgData name="Bjørn-Atle Reme" userId="bd30463f-b3e3-4af5-a412-240b4d1989f8" providerId="ADAL" clId="{72E2D1BE-8DF5-4B98-A525-7DFC35A0BDA2}" dt="2023-08-27T10:51:01.641" v="8509" actId="1076"/>
          <ac:picMkLst>
            <pc:docMk/>
            <pc:sldMk cId="1205426806" sldId="347"/>
            <ac:picMk id="3" creationId="{9253EB81-C77E-5AF7-9320-6E5026A9F6C0}"/>
          </ac:picMkLst>
        </pc:picChg>
        <pc:picChg chg="del">
          <ac:chgData name="Bjørn-Atle Reme" userId="bd30463f-b3e3-4af5-a412-240b4d1989f8" providerId="ADAL" clId="{72E2D1BE-8DF5-4B98-A525-7DFC35A0BDA2}" dt="2023-08-27T10:50:18.297" v="8501" actId="478"/>
          <ac:picMkLst>
            <pc:docMk/>
            <pc:sldMk cId="1205426806" sldId="347"/>
            <ac:picMk id="4" creationId="{47D7DA29-8A8C-4B5C-0341-9B1044A2257A}"/>
          </ac:picMkLst>
        </pc:picChg>
        <pc:picChg chg="del">
          <ac:chgData name="Bjørn-Atle Reme" userId="bd30463f-b3e3-4af5-a412-240b4d1989f8" providerId="ADAL" clId="{72E2D1BE-8DF5-4B98-A525-7DFC35A0BDA2}" dt="2023-08-27T10:50:16.620" v="8500" actId="478"/>
          <ac:picMkLst>
            <pc:docMk/>
            <pc:sldMk cId="1205426806" sldId="347"/>
            <ac:picMk id="5" creationId="{70DD7526-6E14-9DC8-FFF5-23D4872DF5F4}"/>
          </ac:picMkLst>
        </pc:picChg>
        <pc:picChg chg="add mod modCrop">
          <ac:chgData name="Bjørn-Atle Reme" userId="bd30463f-b3e3-4af5-a412-240b4d1989f8" providerId="ADAL" clId="{72E2D1BE-8DF5-4B98-A525-7DFC35A0BDA2}" dt="2023-08-27T10:50:45.516" v="8506" actId="1076"/>
          <ac:picMkLst>
            <pc:docMk/>
            <pc:sldMk cId="1205426806" sldId="347"/>
            <ac:picMk id="7" creationId="{78577519-FAFD-293B-2336-2F200D29A1B9}"/>
          </ac:picMkLst>
        </pc:picChg>
        <pc:picChg chg="add mod modCrop">
          <ac:chgData name="Bjørn-Atle Reme" userId="bd30463f-b3e3-4af5-a412-240b4d1989f8" providerId="ADAL" clId="{72E2D1BE-8DF5-4B98-A525-7DFC35A0BDA2}" dt="2023-08-27T10:50:52.459" v="8507" actId="1076"/>
          <ac:picMkLst>
            <pc:docMk/>
            <pc:sldMk cId="1205426806" sldId="347"/>
            <ac:picMk id="8" creationId="{E4A9E9D9-6DFA-DCCF-BF53-D1302DBC14A6}"/>
          </ac:picMkLst>
        </pc:picChg>
        <pc:picChg chg="mod">
          <ac:chgData name="Bjørn-Atle Reme" userId="bd30463f-b3e3-4af5-a412-240b4d1989f8" providerId="ADAL" clId="{72E2D1BE-8DF5-4B98-A525-7DFC35A0BDA2}" dt="2023-08-27T10:50:57.579" v="8508" actId="1076"/>
          <ac:picMkLst>
            <pc:docMk/>
            <pc:sldMk cId="1205426806" sldId="347"/>
            <ac:picMk id="11" creationId="{14AFCC1C-4DB7-0F9A-DD1F-2BC4337DF020}"/>
          </ac:picMkLst>
        </pc:picChg>
      </pc:sldChg>
      <pc:sldChg chg="add del">
        <pc:chgData name="Bjørn-Atle Reme" userId="bd30463f-b3e3-4af5-a412-240b4d1989f8" providerId="ADAL" clId="{72E2D1BE-8DF5-4B98-A525-7DFC35A0BDA2}" dt="2023-08-18T11:24:50.636" v="2104"/>
        <pc:sldMkLst>
          <pc:docMk/>
          <pc:sldMk cId="2469559531" sldId="347"/>
        </pc:sldMkLst>
      </pc:sldChg>
      <pc:sldChg chg="modSp add mod">
        <pc:chgData name="Bjørn-Atle Reme" userId="bd30463f-b3e3-4af5-a412-240b4d1989f8" providerId="ADAL" clId="{72E2D1BE-8DF5-4B98-A525-7DFC35A0BDA2}" dt="2023-08-27T10:51:35.927" v="8516" actId="20577"/>
        <pc:sldMkLst>
          <pc:docMk/>
          <pc:sldMk cId="805334520" sldId="348"/>
        </pc:sldMkLst>
        <pc:spChg chg="mod">
          <ac:chgData name="Bjørn-Atle Reme" userId="bd30463f-b3e3-4af5-a412-240b4d1989f8" providerId="ADAL" clId="{72E2D1BE-8DF5-4B98-A525-7DFC35A0BDA2}" dt="2023-08-27T10:51:35.927" v="8516" actId="20577"/>
          <ac:spMkLst>
            <pc:docMk/>
            <pc:sldMk cId="805334520" sldId="348"/>
            <ac:spMk id="6" creationId="{D2E650F5-815C-1994-CBA5-02DD2A6AE92C}"/>
          </ac:spMkLst>
        </pc:spChg>
      </pc:sldChg>
      <pc:sldChg chg="add del">
        <pc:chgData name="Bjørn-Atle Reme" userId="bd30463f-b3e3-4af5-a412-240b4d1989f8" providerId="ADAL" clId="{72E2D1BE-8DF5-4B98-A525-7DFC35A0BDA2}" dt="2023-08-18T11:24:50.636" v="2104"/>
        <pc:sldMkLst>
          <pc:docMk/>
          <pc:sldMk cId="2779224067" sldId="348"/>
        </pc:sldMkLst>
      </pc:sldChg>
      <pc:sldChg chg="del">
        <pc:chgData name="Bjørn-Atle Reme" userId="bd30463f-b3e3-4af5-a412-240b4d1989f8" providerId="ADAL" clId="{72E2D1BE-8DF5-4B98-A525-7DFC35A0BDA2}" dt="2023-08-18T11:02:14.037" v="852" actId="47"/>
        <pc:sldMkLst>
          <pc:docMk/>
          <pc:sldMk cId="2980731425" sldId="348"/>
        </pc:sldMkLst>
      </pc:sldChg>
      <pc:sldChg chg="add del">
        <pc:chgData name="Bjørn-Atle Reme" userId="bd30463f-b3e3-4af5-a412-240b4d1989f8" providerId="ADAL" clId="{72E2D1BE-8DF5-4B98-A525-7DFC35A0BDA2}" dt="2023-08-27T10:52:54.253" v="8519" actId="47"/>
        <pc:sldMkLst>
          <pc:docMk/>
          <pc:sldMk cId="1016964279" sldId="349"/>
        </pc:sldMkLst>
      </pc:sldChg>
      <pc:sldChg chg="delSp modSp add mod">
        <pc:chgData name="Bjørn-Atle Reme" userId="bd30463f-b3e3-4af5-a412-240b4d1989f8" providerId="ADAL" clId="{72E2D1BE-8DF5-4B98-A525-7DFC35A0BDA2}" dt="2023-08-27T10:53:42.179" v="8538" actId="20577"/>
        <pc:sldMkLst>
          <pc:docMk/>
          <pc:sldMk cId="2156357871" sldId="350"/>
        </pc:sldMkLst>
        <pc:spChg chg="mod">
          <ac:chgData name="Bjørn-Atle Reme" userId="bd30463f-b3e3-4af5-a412-240b4d1989f8" providerId="ADAL" clId="{72E2D1BE-8DF5-4B98-A525-7DFC35A0BDA2}" dt="2023-08-27T10:53:42.179" v="8538" actId="20577"/>
          <ac:spMkLst>
            <pc:docMk/>
            <pc:sldMk cId="2156357871" sldId="350"/>
            <ac:spMk id="6" creationId="{D2E650F5-815C-1994-CBA5-02DD2A6AE92C}"/>
          </ac:spMkLst>
        </pc:spChg>
        <pc:picChg chg="del">
          <ac:chgData name="Bjørn-Atle Reme" userId="bd30463f-b3e3-4af5-a412-240b4d1989f8" providerId="ADAL" clId="{72E2D1BE-8DF5-4B98-A525-7DFC35A0BDA2}" dt="2023-08-27T10:53:26.898" v="8520" actId="478"/>
          <ac:picMkLst>
            <pc:docMk/>
            <pc:sldMk cId="2156357871" sldId="350"/>
            <ac:picMk id="3" creationId="{9253EB81-C77E-5AF7-9320-6E5026A9F6C0}"/>
          </ac:picMkLst>
        </pc:picChg>
        <pc:picChg chg="mod">
          <ac:chgData name="Bjørn-Atle Reme" userId="bd30463f-b3e3-4af5-a412-240b4d1989f8" providerId="ADAL" clId="{72E2D1BE-8DF5-4B98-A525-7DFC35A0BDA2}" dt="2023-08-27T10:53:33.181" v="8522" actId="1076"/>
          <ac:picMkLst>
            <pc:docMk/>
            <pc:sldMk cId="2156357871" sldId="350"/>
            <ac:picMk id="4" creationId="{47D7DA29-8A8C-4B5C-0341-9B1044A2257A}"/>
          </ac:picMkLst>
        </pc:picChg>
        <pc:picChg chg="mod">
          <ac:chgData name="Bjørn-Atle Reme" userId="bd30463f-b3e3-4af5-a412-240b4d1989f8" providerId="ADAL" clId="{72E2D1BE-8DF5-4B98-A525-7DFC35A0BDA2}" dt="2023-08-27T10:53:35.285" v="8523" actId="1076"/>
          <ac:picMkLst>
            <pc:docMk/>
            <pc:sldMk cId="2156357871" sldId="350"/>
            <ac:picMk id="5" creationId="{70DD7526-6E14-9DC8-FFF5-23D4872DF5F4}"/>
          </ac:picMkLst>
        </pc:picChg>
        <pc:picChg chg="del">
          <ac:chgData name="Bjørn-Atle Reme" userId="bd30463f-b3e3-4af5-a412-240b4d1989f8" providerId="ADAL" clId="{72E2D1BE-8DF5-4B98-A525-7DFC35A0BDA2}" dt="2023-08-27T10:53:26.898" v="8520" actId="478"/>
          <ac:picMkLst>
            <pc:docMk/>
            <pc:sldMk cId="2156357871" sldId="350"/>
            <ac:picMk id="11" creationId="{14AFCC1C-4DB7-0F9A-DD1F-2BC4337DF020}"/>
          </ac:picMkLst>
        </pc:picChg>
      </pc:sldChg>
      <pc:sldChg chg="modSp new mod">
        <pc:chgData name="Bjørn-Atle Reme" userId="bd30463f-b3e3-4af5-a412-240b4d1989f8" providerId="ADAL" clId="{72E2D1BE-8DF5-4B98-A525-7DFC35A0BDA2}" dt="2023-08-27T10:56:29.270" v="8553" actId="20577"/>
        <pc:sldMkLst>
          <pc:docMk/>
          <pc:sldMk cId="3804651563" sldId="351"/>
        </pc:sldMkLst>
        <pc:spChg chg="mod">
          <ac:chgData name="Bjørn-Atle Reme" userId="bd30463f-b3e3-4af5-a412-240b4d1989f8" providerId="ADAL" clId="{72E2D1BE-8DF5-4B98-A525-7DFC35A0BDA2}" dt="2023-08-27T10:56:26.086" v="8547" actId="20577"/>
          <ac:spMkLst>
            <pc:docMk/>
            <pc:sldMk cId="3804651563" sldId="351"/>
            <ac:spMk id="2" creationId="{3CA1D996-C996-E3AC-CAB6-4C034775C792}"/>
          </ac:spMkLst>
        </pc:spChg>
        <pc:spChg chg="mod">
          <ac:chgData name="Bjørn-Atle Reme" userId="bd30463f-b3e3-4af5-a412-240b4d1989f8" providerId="ADAL" clId="{72E2D1BE-8DF5-4B98-A525-7DFC35A0BDA2}" dt="2023-08-27T10:56:29.270" v="8553" actId="20577"/>
          <ac:spMkLst>
            <pc:docMk/>
            <pc:sldMk cId="3804651563" sldId="351"/>
            <ac:spMk id="3" creationId="{6EDF9189-D451-2271-42DD-2B479A03B134}"/>
          </ac:spMkLst>
        </pc:spChg>
      </pc:sldChg>
      <pc:sldChg chg="modSp new mod ord modAnim modNotesTx">
        <pc:chgData name="Bjørn-Atle Reme" userId="bd30463f-b3e3-4af5-a412-240b4d1989f8" providerId="ADAL" clId="{72E2D1BE-8DF5-4B98-A525-7DFC35A0BDA2}" dt="2023-09-04T09:00:03.676" v="10203" actId="20577"/>
        <pc:sldMkLst>
          <pc:docMk/>
          <pc:sldMk cId="346064021" sldId="352"/>
        </pc:sldMkLst>
        <pc:spChg chg="mod">
          <ac:chgData name="Bjørn-Atle Reme" userId="bd30463f-b3e3-4af5-a412-240b4d1989f8" providerId="ADAL" clId="{72E2D1BE-8DF5-4B98-A525-7DFC35A0BDA2}" dt="2023-09-04T06:06:23.479" v="8808" actId="5793"/>
          <ac:spMkLst>
            <pc:docMk/>
            <pc:sldMk cId="346064021" sldId="352"/>
            <ac:spMk id="2" creationId="{93B6C71A-4BF8-6357-7309-874380253312}"/>
          </ac:spMkLst>
        </pc:spChg>
        <pc:spChg chg="mod">
          <ac:chgData name="Bjørn-Atle Reme" userId="bd30463f-b3e3-4af5-a412-240b4d1989f8" providerId="ADAL" clId="{72E2D1BE-8DF5-4B98-A525-7DFC35A0BDA2}" dt="2023-09-04T08:02:11.295" v="9472" actId="27636"/>
          <ac:spMkLst>
            <pc:docMk/>
            <pc:sldMk cId="346064021" sldId="352"/>
            <ac:spMk id="3" creationId="{B2C7F7C0-E88E-9ECC-8EAE-63C0AA64963E}"/>
          </ac:spMkLst>
        </pc:spChg>
      </pc:sldChg>
      <pc:sldChg chg="modSp new mod ord">
        <pc:chgData name="Bjørn-Atle Reme" userId="bd30463f-b3e3-4af5-a412-240b4d1989f8" providerId="ADAL" clId="{72E2D1BE-8DF5-4B98-A525-7DFC35A0BDA2}" dt="2023-09-04T06:17:30.003" v="8916" actId="5793"/>
        <pc:sldMkLst>
          <pc:docMk/>
          <pc:sldMk cId="2642452447" sldId="353"/>
        </pc:sldMkLst>
        <pc:spChg chg="mod">
          <ac:chgData name="Bjørn-Atle Reme" userId="bd30463f-b3e3-4af5-a412-240b4d1989f8" providerId="ADAL" clId="{72E2D1BE-8DF5-4B98-A525-7DFC35A0BDA2}" dt="2023-09-04T06:10:33.921" v="8834" actId="20577"/>
          <ac:spMkLst>
            <pc:docMk/>
            <pc:sldMk cId="2642452447" sldId="353"/>
            <ac:spMk id="2" creationId="{4C81BCE2-7143-621F-4FE0-3DDFAF1277FF}"/>
          </ac:spMkLst>
        </pc:spChg>
        <pc:spChg chg="mod">
          <ac:chgData name="Bjørn-Atle Reme" userId="bd30463f-b3e3-4af5-a412-240b4d1989f8" providerId="ADAL" clId="{72E2D1BE-8DF5-4B98-A525-7DFC35A0BDA2}" dt="2023-09-04T06:17:30.003" v="8916" actId="5793"/>
          <ac:spMkLst>
            <pc:docMk/>
            <pc:sldMk cId="2642452447" sldId="353"/>
            <ac:spMk id="3" creationId="{A2FB0DE6-879C-4E78-6A97-1893452738AB}"/>
          </ac:spMkLst>
        </pc:spChg>
      </pc:sldChg>
      <pc:sldChg chg="addSp delSp modSp new mod">
        <pc:chgData name="Bjørn-Atle Reme" userId="bd30463f-b3e3-4af5-a412-240b4d1989f8" providerId="ADAL" clId="{72E2D1BE-8DF5-4B98-A525-7DFC35A0BDA2}" dt="2023-09-04T06:55:30.189" v="9214" actId="20577"/>
        <pc:sldMkLst>
          <pc:docMk/>
          <pc:sldMk cId="2859999430" sldId="354"/>
        </pc:sldMkLst>
        <pc:spChg chg="del mod">
          <ac:chgData name="Bjørn-Atle Reme" userId="bd30463f-b3e3-4af5-a412-240b4d1989f8" providerId="ADAL" clId="{72E2D1BE-8DF5-4B98-A525-7DFC35A0BDA2}" dt="2023-09-04T06:40:22.095" v="9073" actId="478"/>
          <ac:spMkLst>
            <pc:docMk/>
            <pc:sldMk cId="2859999430" sldId="354"/>
            <ac:spMk id="2" creationId="{DCC7D104-C2D0-F233-C70E-03657B3273B1}"/>
          </ac:spMkLst>
        </pc:spChg>
        <pc:spChg chg="del">
          <ac:chgData name="Bjørn-Atle Reme" userId="bd30463f-b3e3-4af5-a412-240b4d1989f8" providerId="ADAL" clId="{72E2D1BE-8DF5-4B98-A525-7DFC35A0BDA2}" dt="2023-09-04T06:35:15.514" v="8989" actId="478"/>
          <ac:spMkLst>
            <pc:docMk/>
            <pc:sldMk cId="2859999430" sldId="354"/>
            <ac:spMk id="3" creationId="{91DCB71F-3ED0-286C-2F2B-051643879222}"/>
          </ac:spMkLst>
        </pc:spChg>
        <pc:spChg chg="add mod">
          <ac:chgData name="Bjørn-Atle Reme" userId="bd30463f-b3e3-4af5-a412-240b4d1989f8" providerId="ADAL" clId="{72E2D1BE-8DF5-4B98-A525-7DFC35A0BDA2}" dt="2023-09-04T06:41:41.501" v="9114" actId="1076"/>
          <ac:spMkLst>
            <pc:docMk/>
            <pc:sldMk cId="2859999430" sldId="354"/>
            <ac:spMk id="4" creationId="{C92AFD2F-24F7-8133-B019-759104C83B07}"/>
          </ac:spMkLst>
        </pc:spChg>
        <pc:spChg chg="add mod">
          <ac:chgData name="Bjørn-Atle Reme" userId="bd30463f-b3e3-4af5-a412-240b4d1989f8" providerId="ADAL" clId="{72E2D1BE-8DF5-4B98-A525-7DFC35A0BDA2}" dt="2023-09-04T06:38:23.895" v="9071" actId="1076"/>
          <ac:spMkLst>
            <pc:docMk/>
            <pc:sldMk cId="2859999430" sldId="354"/>
            <ac:spMk id="5" creationId="{6EA9824D-0EA2-5F66-4EB6-4A1BD404915B}"/>
          </ac:spMkLst>
        </pc:spChg>
        <pc:spChg chg="add mod">
          <ac:chgData name="Bjørn-Atle Reme" userId="bd30463f-b3e3-4af5-a412-240b4d1989f8" providerId="ADAL" clId="{72E2D1BE-8DF5-4B98-A525-7DFC35A0BDA2}" dt="2023-09-04T06:38:21.335" v="9070" actId="1076"/>
          <ac:spMkLst>
            <pc:docMk/>
            <pc:sldMk cId="2859999430" sldId="354"/>
            <ac:spMk id="6" creationId="{659B5245-E2B0-AC3F-5B5A-286F71C62E56}"/>
          </ac:spMkLst>
        </pc:spChg>
        <pc:spChg chg="add mod">
          <ac:chgData name="Bjørn-Atle Reme" userId="bd30463f-b3e3-4af5-a412-240b4d1989f8" providerId="ADAL" clId="{72E2D1BE-8DF5-4B98-A525-7DFC35A0BDA2}" dt="2023-09-04T06:41:17.268" v="9090" actId="1076"/>
          <ac:spMkLst>
            <pc:docMk/>
            <pc:sldMk cId="2859999430" sldId="354"/>
            <ac:spMk id="7" creationId="{D89BCCBA-E0B2-D20A-0024-89317C1F08AF}"/>
          </ac:spMkLst>
        </pc:spChg>
        <pc:spChg chg="add mod">
          <ac:chgData name="Bjørn-Atle Reme" userId="bd30463f-b3e3-4af5-a412-240b4d1989f8" providerId="ADAL" clId="{72E2D1BE-8DF5-4B98-A525-7DFC35A0BDA2}" dt="2023-09-04T06:40:29.071" v="9076" actId="1076"/>
          <ac:spMkLst>
            <pc:docMk/>
            <pc:sldMk cId="2859999430" sldId="354"/>
            <ac:spMk id="8" creationId="{674C2F4E-DA6F-02B4-7862-9ED7F3FD204D}"/>
          </ac:spMkLst>
        </pc:spChg>
        <pc:spChg chg="add del mod">
          <ac:chgData name="Bjørn-Atle Reme" userId="bd30463f-b3e3-4af5-a412-240b4d1989f8" providerId="ADAL" clId="{72E2D1BE-8DF5-4B98-A525-7DFC35A0BDA2}" dt="2023-09-04T06:37:32.742" v="9034" actId="478"/>
          <ac:spMkLst>
            <pc:docMk/>
            <pc:sldMk cId="2859999430" sldId="354"/>
            <ac:spMk id="9" creationId="{B79E3CD1-2830-B1E8-83D5-23CCF205C5FF}"/>
          </ac:spMkLst>
        </pc:spChg>
        <pc:spChg chg="add mod">
          <ac:chgData name="Bjørn-Atle Reme" userId="bd30463f-b3e3-4af5-a412-240b4d1989f8" providerId="ADAL" clId="{72E2D1BE-8DF5-4B98-A525-7DFC35A0BDA2}" dt="2023-09-04T06:40:27.384" v="9075" actId="1076"/>
          <ac:spMkLst>
            <pc:docMk/>
            <pc:sldMk cId="2859999430" sldId="354"/>
            <ac:spMk id="10" creationId="{1C97FBCD-3415-3931-7104-1BB02FF639A5}"/>
          </ac:spMkLst>
        </pc:spChg>
        <pc:spChg chg="add del mod">
          <ac:chgData name="Bjørn-Atle Reme" userId="bd30463f-b3e3-4af5-a412-240b4d1989f8" providerId="ADAL" clId="{72E2D1BE-8DF5-4B98-A525-7DFC35A0BDA2}" dt="2023-09-04T06:40:23.797" v="9074" actId="478"/>
          <ac:spMkLst>
            <pc:docMk/>
            <pc:sldMk cId="2859999430" sldId="354"/>
            <ac:spMk id="12" creationId="{7F78072C-8C76-6518-3E84-D373F76E3FA7}"/>
          </ac:spMkLst>
        </pc:spChg>
        <pc:spChg chg="add mod">
          <ac:chgData name="Bjørn-Atle Reme" userId="bd30463f-b3e3-4af5-a412-240b4d1989f8" providerId="ADAL" clId="{72E2D1BE-8DF5-4B98-A525-7DFC35A0BDA2}" dt="2023-09-04T06:40:50.551" v="9087" actId="20577"/>
          <ac:spMkLst>
            <pc:docMk/>
            <pc:sldMk cId="2859999430" sldId="354"/>
            <ac:spMk id="13" creationId="{022C7087-5FA2-45EA-8248-8D45804A359E}"/>
          </ac:spMkLst>
        </pc:spChg>
        <pc:spChg chg="add mod">
          <ac:chgData name="Bjørn-Atle Reme" userId="bd30463f-b3e3-4af5-a412-240b4d1989f8" providerId="ADAL" clId="{72E2D1BE-8DF5-4B98-A525-7DFC35A0BDA2}" dt="2023-09-04T06:45:21.829" v="9148" actId="1076"/>
          <ac:spMkLst>
            <pc:docMk/>
            <pc:sldMk cId="2859999430" sldId="354"/>
            <ac:spMk id="14" creationId="{8122483D-555B-98D6-29AA-33A39A5F2094}"/>
          </ac:spMkLst>
        </pc:spChg>
        <pc:spChg chg="add mod">
          <ac:chgData name="Bjørn-Atle Reme" userId="bd30463f-b3e3-4af5-a412-240b4d1989f8" providerId="ADAL" clId="{72E2D1BE-8DF5-4B98-A525-7DFC35A0BDA2}" dt="2023-09-04T06:41:36.947" v="9113" actId="20577"/>
          <ac:spMkLst>
            <pc:docMk/>
            <pc:sldMk cId="2859999430" sldId="354"/>
            <ac:spMk id="15" creationId="{D86B51E6-7781-5524-62DF-6DE154A27D72}"/>
          </ac:spMkLst>
        </pc:spChg>
        <pc:spChg chg="add mod">
          <ac:chgData name="Bjørn-Atle Reme" userId="bd30463f-b3e3-4af5-a412-240b4d1989f8" providerId="ADAL" clId="{72E2D1BE-8DF5-4B98-A525-7DFC35A0BDA2}" dt="2023-09-04T06:44:04.053" v="9137" actId="1076"/>
          <ac:spMkLst>
            <pc:docMk/>
            <pc:sldMk cId="2859999430" sldId="354"/>
            <ac:spMk id="16" creationId="{358E121A-9B2C-9502-B392-338152E318A0}"/>
          </ac:spMkLst>
        </pc:spChg>
        <pc:spChg chg="add mod">
          <ac:chgData name="Bjørn-Atle Reme" userId="bd30463f-b3e3-4af5-a412-240b4d1989f8" providerId="ADAL" clId="{72E2D1BE-8DF5-4B98-A525-7DFC35A0BDA2}" dt="2023-09-04T06:42:13.678" v="9117" actId="1076"/>
          <ac:spMkLst>
            <pc:docMk/>
            <pc:sldMk cId="2859999430" sldId="354"/>
            <ac:spMk id="17" creationId="{BECF4301-8551-6ABE-BDCF-F585D96C7640}"/>
          </ac:spMkLst>
        </pc:spChg>
        <pc:spChg chg="add mod">
          <ac:chgData name="Bjørn-Atle Reme" userId="bd30463f-b3e3-4af5-a412-240b4d1989f8" providerId="ADAL" clId="{72E2D1BE-8DF5-4B98-A525-7DFC35A0BDA2}" dt="2023-09-04T06:43:31.936" v="9126" actId="20577"/>
          <ac:spMkLst>
            <pc:docMk/>
            <pc:sldMk cId="2859999430" sldId="354"/>
            <ac:spMk id="18" creationId="{D8F5AF22-547A-0D02-4805-B879E7BEFE23}"/>
          </ac:spMkLst>
        </pc:spChg>
        <pc:spChg chg="add del mod">
          <ac:chgData name="Bjørn-Atle Reme" userId="bd30463f-b3e3-4af5-a412-240b4d1989f8" providerId="ADAL" clId="{72E2D1BE-8DF5-4B98-A525-7DFC35A0BDA2}" dt="2023-09-04T06:43:17.874" v="9123" actId="478"/>
          <ac:spMkLst>
            <pc:docMk/>
            <pc:sldMk cId="2859999430" sldId="354"/>
            <ac:spMk id="19" creationId="{0E9CCC8B-0CCF-0DEE-1D0F-5410847B2BDA}"/>
          </ac:spMkLst>
        </pc:spChg>
        <pc:spChg chg="add mod">
          <ac:chgData name="Bjørn-Atle Reme" userId="bd30463f-b3e3-4af5-a412-240b4d1989f8" providerId="ADAL" clId="{72E2D1BE-8DF5-4B98-A525-7DFC35A0BDA2}" dt="2023-09-04T06:43:40.517" v="9128" actId="1076"/>
          <ac:spMkLst>
            <pc:docMk/>
            <pc:sldMk cId="2859999430" sldId="354"/>
            <ac:spMk id="20" creationId="{2D230424-2E10-64CC-EA14-17DD6EFCAB80}"/>
          </ac:spMkLst>
        </pc:spChg>
        <pc:spChg chg="add mod">
          <ac:chgData name="Bjørn-Atle Reme" userId="bd30463f-b3e3-4af5-a412-240b4d1989f8" providerId="ADAL" clId="{72E2D1BE-8DF5-4B98-A525-7DFC35A0BDA2}" dt="2023-09-04T06:43:50.139" v="9134" actId="20577"/>
          <ac:spMkLst>
            <pc:docMk/>
            <pc:sldMk cId="2859999430" sldId="354"/>
            <ac:spMk id="21" creationId="{AE6BAD59-8CCD-4724-34ED-0D3D78A37CD7}"/>
          </ac:spMkLst>
        </pc:spChg>
        <pc:spChg chg="add mod">
          <ac:chgData name="Bjørn-Atle Reme" userId="bd30463f-b3e3-4af5-a412-240b4d1989f8" providerId="ADAL" clId="{72E2D1BE-8DF5-4B98-A525-7DFC35A0BDA2}" dt="2023-09-04T06:44:00.040" v="9136" actId="1076"/>
          <ac:spMkLst>
            <pc:docMk/>
            <pc:sldMk cId="2859999430" sldId="354"/>
            <ac:spMk id="22" creationId="{5AB94EA8-F69D-749A-1652-B71B7E489FB2}"/>
          </ac:spMkLst>
        </pc:spChg>
        <pc:spChg chg="add del mod">
          <ac:chgData name="Bjørn-Atle Reme" userId="bd30463f-b3e3-4af5-a412-240b4d1989f8" providerId="ADAL" clId="{72E2D1BE-8DF5-4B98-A525-7DFC35A0BDA2}" dt="2023-09-04T06:45:10.491" v="9145" actId="478"/>
          <ac:spMkLst>
            <pc:docMk/>
            <pc:sldMk cId="2859999430" sldId="354"/>
            <ac:spMk id="26" creationId="{D533441A-22CD-CAE3-E8C4-2590B59330FD}"/>
          </ac:spMkLst>
        </pc:spChg>
        <pc:spChg chg="add mod">
          <ac:chgData name="Bjørn-Atle Reme" userId="bd30463f-b3e3-4af5-a412-240b4d1989f8" providerId="ADAL" clId="{72E2D1BE-8DF5-4B98-A525-7DFC35A0BDA2}" dt="2023-09-04T06:46:31.353" v="9159" actId="14100"/>
          <ac:spMkLst>
            <pc:docMk/>
            <pc:sldMk cId="2859999430" sldId="354"/>
            <ac:spMk id="32" creationId="{60B63E06-4556-9EAD-B368-6A3617F35E6A}"/>
          </ac:spMkLst>
        </pc:spChg>
        <pc:spChg chg="add mod">
          <ac:chgData name="Bjørn-Atle Reme" userId="bd30463f-b3e3-4af5-a412-240b4d1989f8" providerId="ADAL" clId="{72E2D1BE-8DF5-4B98-A525-7DFC35A0BDA2}" dt="2023-09-04T06:46:38.622" v="9161" actId="1076"/>
          <ac:spMkLst>
            <pc:docMk/>
            <pc:sldMk cId="2859999430" sldId="354"/>
            <ac:spMk id="33" creationId="{8716B80F-4A43-DE9A-BE10-67FC72D64374}"/>
          </ac:spMkLst>
        </pc:spChg>
        <pc:spChg chg="add mod">
          <ac:chgData name="Bjørn-Atle Reme" userId="bd30463f-b3e3-4af5-a412-240b4d1989f8" providerId="ADAL" clId="{72E2D1BE-8DF5-4B98-A525-7DFC35A0BDA2}" dt="2023-09-04T06:46:52.099" v="9164" actId="14100"/>
          <ac:spMkLst>
            <pc:docMk/>
            <pc:sldMk cId="2859999430" sldId="354"/>
            <ac:spMk id="34" creationId="{A50EFD68-A7EA-C758-C0F1-5B6D0BD5ACD3}"/>
          </ac:spMkLst>
        </pc:spChg>
        <pc:spChg chg="add mod">
          <ac:chgData name="Bjørn-Atle Reme" userId="bd30463f-b3e3-4af5-a412-240b4d1989f8" providerId="ADAL" clId="{72E2D1BE-8DF5-4B98-A525-7DFC35A0BDA2}" dt="2023-09-04T06:47:11.865" v="9168" actId="1076"/>
          <ac:spMkLst>
            <pc:docMk/>
            <pc:sldMk cId="2859999430" sldId="354"/>
            <ac:spMk id="35" creationId="{8DE6634D-074B-FC3D-C453-4678AC7D64F4}"/>
          </ac:spMkLst>
        </pc:spChg>
        <pc:spChg chg="add mod">
          <ac:chgData name="Bjørn-Atle Reme" userId="bd30463f-b3e3-4af5-a412-240b4d1989f8" providerId="ADAL" clId="{72E2D1BE-8DF5-4B98-A525-7DFC35A0BDA2}" dt="2023-09-04T06:47:28.742" v="9172" actId="14100"/>
          <ac:spMkLst>
            <pc:docMk/>
            <pc:sldMk cId="2859999430" sldId="354"/>
            <ac:spMk id="36" creationId="{B5C3C502-D49A-0B45-934C-FFE3D6C2418B}"/>
          </ac:spMkLst>
        </pc:spChg>
        <pc:spChg chg="add mod">
          <ac:chgData name="Bjørn-Atle Reme" userId="bd30463f-b3e3-4af5-a412-240b4d1989f8" providerId="ADAL" clId="{72E2D1BE-8DF5-4B98-A525-7DFC35A0BDA2}" dt="2023-09-04T06:48:11.961" v="9182" actId="14100"/>
          <ac:spMkLst>
            <pc:docMk/>
            <pc:sldMk cId="2859999430" sldId="354"/>
            <ac:spMk id="37" creationId="{4673B45E-20BA-CC57-0110-51D642DF9F0B}"/>
          </ac:spMkLst>
        </pc:spChg>
        <pc:spChg chg="add mod">
          <ac:chgData name="Bjørn-Atle Reme" userId="bd30463f-b3e3-4af5-a412-240b4d1989f8" providerId="ADAL" clId="{72E2D1BE-8DF5-4B98-A525-7DFC35A0BDA2}" dt="2023-09-04T06:48:20.127" v="9186" actId="1076"/>
          <ac:spMkLst>
            <pc:docMk/>
            <pc:sldMk cId="2859999430" sldId="354"/>
            <ac:spMk id="38" creationId="{FCE49A7F-A39C-54B3-71B2-C69C97C0D134}"/>
          </ac:spMkLst>
        </pc:spChg>
        <pc:spChg chg="add mod">
          <ac:chgData name="Bjørn-Atle Reme" userId="bd30463f-b3e3-4af5-a412-240b4d1989f8" providerId="ADAL" clId="{72E2D1BE-8DF5-4B98-A525-7DFC35A0BDA2}" dt="2023-09-04T06:48:30.052" v="9189" actId="14100"/>
          <ac:spMkLst>
            <pc:docMk/>
            <pc:sldMk cId="2859999430" sldId="354"/>
            <ac:spMk id="39" creationId="{FDC0B6B5-B885-8EF8-1207-9B8D2DF1C064}"/>
          </ac:spMkLst>
        </pc:spChg>
        <pc:spChg chg="add mod">
          <ac:chgData name="Bjørn-Atle Reme" userId="bd30463f-b3e3-4af5-a412-240b4d1989f8" providerId="ADAL" clId="{72E2D1BE-8DF5-4B98-A525-7DFC35A0BDA2}" dt="2023-09-04T06:48:38.401" v="9191" actId="1076"/>
          <ac:spMkLst>
            <pc:docMk/>
            <pc:sldMk cId="2859999430" sldId="354"/>
            <ac:spMk id="40" creationId="{52795A73-E380-6E51-D978-0DD121E8292E}"/>
          </ac:spMkLst>
        </pc:spChg>
        <pc:spChg chg="add mod">
          <ac:chgData name="Bjørn-Atle Reme" userId="bd30463f-b3e3-4af5-a412-240b4d1989f8" providerId="ADAL" clId="{72E2D1BE-8DF5-4B98-A525-7DFC35A0BDA2}" dt="2023-09-04T06:48:48.533" v="9194" actId="14100"/>
          <ac:spMkLst>
            <pc:docMk/>
            <pc:sldMk cId="2859999430" sldId="354"/>
            <ac:spMk id="41" creationId="{91E2A25D-315C-2A06-ED09-AFF95893406A}"/>
          </ac:spMkLst>
        </pc:spChg>
        <pc:spChg chg="add mod">
          <ac:chgData name="Bjørn-Atle Reme" userId="bd30463f-b3e3-4af5-a412-240b4d1989f8" providerId="ADAL" clId="{72E2D1BE-8DF5-4B98-A525-7DFC35A0BDA2}" dt="2023-09-04T06:55:30.189" v="9214" actId="20577"/>
          <ac:spMkLst>
            <pc:docMk/>
            <pc:sldMk cId="2859999430" sldId="354"/>
            <ac:spMk id="42" creationId="{2D7D981C-A51D-BD3D-F6C7-80CBDF20BDA4}"/>
          </ac:spMkLst>
        </pc:spChg>
        <pc:cxnChg chg="add del mod">
          <ac:chgData name="Bjørn-Atle Reme" userId="bd30463f-b3e3-4af5-a412-240b4d1989f8" providerId="ADAL" clId="{72E2D1BE-8DF5-4B98-A525-7DFC35A0BDA2}" dt="2023-09-04T06:44:41.542" v="9141" actId="478"/>
          <ac:cxnSpMkLst>
            <pc:docMk/>
            <pc:sldMk cId="2859999430" sldId="354"/>
            <ac:cxnSpMk id="24" creationId="{42CC5C4C-7DA2-D1EE-FBE3-65A5879517C9}"/>
          </ac:cxnSpMkLst>
        </pc:cxnChg>
        <pc:cxnChg chg="add mod">
          <ac:chgData name="Bjørn-Atle Reme" userId="bd30463f-b3e3-4af5-a412-240b4d1989f8" providerId="ADAL" clId="{72E2D1BE-8DF5-4B98-A525-7DFC35A0BDA2}" dt="2023-09-04T06:45:21.829" v="9148" actId="1076"/>
          <ac:cxnSpMkLst>
            <pc:docMk/>
            <pc:sldMk cId="2859999430" sldId="354"/>
            <ac:cxnSpMk id="28" creationId="{FCC7464B-D3EE-C05A-DAD5-80D7925525E9}"/>
          </ac:cxnSpMkLst>
        </pc:cxnChg>
        <pc:cxnChg chg="add del">
          <ac:chgData name="Bjørn-Atle Reme" userId="bd30463f-b3e3-4af5-a412-240b4d1989f8" providerId="ADAL" clId="{72E2D1BE-8DF5-4B98-A525-7DFC35A0BDA2}" dt="2023-09-04T06:45:33.421" v="9150" actId="11529"/>
          <ac:cxnSpMkLst>
            <pc:docMk/>
            <pc:sldMk cId="2859999430" sldId="354"/>
            <ac:cxnSpMk id="31" creationId="{D4FB95AE-F291-740B-E5CE-1D8416E07304}"/>
          </ac:cxnSpMkLst>
        </pc:cxnChg>
      </pc:sldChg>
      <pc:sldChg chg="modSp add mod modNotesTx">
        <pc:chgData name="Bjørn-Atle Reme" userId="bd30463f-b3e3-4af5-a412-240b4d1989f8" providerId="ADAL" clId="{72E2D1BE-8DF5-4B98-A525-7DFC35A0BDA2}" dt="2023-09-04T09:23:25.543" v="10369" actId="20577"/>
        <pc:sldMkLst>
          <pc:docMk/>
          <pc:sldMk cId="959403596" sldId="355"/>
        </pc:sldMkLst>
        <pc:spChg chg="mod">
          <ac:chgData name="Bjørn-Atle Reme" userId="bd30463f-b3e3-4af5-a412-240b4d1989f8" providerId="ADAL" clId="{72E2D1BE-8DF5-4B98-A525-7DFC35A0BDA2}" dt="2023-09-04T07:16:58.156" v="9468" actId="20577"/>
          <ac:spMkLst>
            <pc:docMk/>
            <pc:sldMk cId="959403596" sldId="355"/>
            <ac:spMk id="2" creationId="{06EDF71E-6585-1DF5-0486-BF12FDAD5998}"/>
          </ac:spMkLst>
        </pc:spChg>
        <pc:spChg chg="mod">
          <ac:chgData name="Bjørn-Atle Reme" userId="bd30463f-b3e3-4af5-a412-240b4d1989f8" providerId="ADAL" clId="{72E2D1BE-8DF5-4B98-A525-7DFC35A0BDA2}" dt="2023-09-04T07:15:46.623" v="9444" actId="113"/>
          <ac:spMkLst>
            <pc:docMk/>
            <pc:sldMk cId="959403596" sldId="355"/>
            <ac:spMk id="3" creationId="{9E91734C-B5E0-11B7-FC27-3AF9589699F6}"/>
          </ac:spMkLst>
        </pc:spChg>
      </pc:sldChg>
      <pc:sldChg chg="addSp delSp add del mod">
        <pc:chgData name="Bjørn-Atle Reme" userId="bd30463f-b3e3-4af5-a412-240b4d1989f8" providerId="ADAL" clId="{72E2D1BE-8DF5-4B98-A525-7DFC35A0BDA2}" dt="2023-09-04T07:07:14.146" v="9334" actId="47"/>
        <pc:sldMkLst>
          <pc:docMk/>
          <pc:sldMk cId="1925870986" sldId="355"/>
        </pc:sldMkLst>
        <pc:cxnChg chg="add del">
          <ac:chgData name="Bjørn-Atle Reme" userId="bd30463f-b3e3-4af5-a412-240b4d1989f8" providerId="ADAL" clId="{72E2D1BE-8DF5-4B98-A525-7DFC35A0BDA2}" dt="2023-09-04T07:07:12.650" v="9333" actId="478"/>
          <ac:cxnSpMkLst>
            <pc:docMk/>
            <pc:sldMk cId="1925870986" sldId="355"/>
            <ac:cxnSpMk id="4" creationId="{56D62E3E-9938-0B5C-9518-497D8D110D60}"/>
          </ac:cxnSpMkLst>
        </pc:cxnChg>
      </pc:sldChg>
      <pc:sldChg chg="addSp delSp add del mod">
        <pc:chgData name="Bjørn-Atle Reme" userId="bd30463f-b3e3-4af5-a412-240b4d1989f8" providerId="ADAL" clId="{72E2D1BE-8DF5-4B98-A525-7DFC35A0BDA2}" dt="2023-09-04T07:08:41.418" v="9374" actId="47"/>
        <pc:sldMkLst>
          <pc:docMk/>
          <pc:sldMk cId="3839925467" sldId="355"/>
        </pc:sldMkLst>
        <pc:spChg chg="add del">
          <ac:chgData name="Bjørn-Atle Reme" userId="bd30463f-b3e3-4af5-a412-240b4d1989f8" providerId="ADAL" clId="{72E2D1BE-8DF5-4B98-A525-7DFC35A0BDA2}" dt="2023-09-04T07:08:39.145" v="9373" actId="478"/>
          <ac:spMkLst>
            <pc:docMk/>
            <pc:sldMk cId="3839925467" sldId="355"/>
            <ac:spMk id="6" creationId="{86609BF1-2C91-6BEE-38A5-878AA0B98E05}"/>
          </ac:spMkLst>
        </pc:spChg>
      </pc:sldChg>
      <pc:sldChg chg="modSp add mod">
        <pc:chgData name="Bjørn-Atle Reme" userId="bd30463f-b3e3-4af5-a412-240b4d1989f8" providerId="ADAL" clId="{72E2D1BE-8DF5-4B98-A525-7DFC35A0BDA2}" dt="2023-09-04T07:15:36.442" v="9443" actId="20577"/>
        <pc:sldMkLst>
          <pc:docMk/>
          <pc:sldMk cId="3563022060" sldId="356"/>
        </pc:sldMkLst>
        <pc:spChg chg="mod">
          <ac:chgData name="Bjørn-Atle Reme" userId="bd30463f-b3e3-4af5-a412-240b4d1989f8" providerId="ADAL" clId="{72E2D1BE-8DF5-4B98-A525-7DFC35A0BDA2}" dt="2023-09-04T07:15:36.442" v="9443" actId="20577"/>
          <ac:spMkLst>
            <pc:docMk/>
            <pc:sldMk cId="3563022060" sldId="356"/>
            <ac:spMk id="3" creationId="{9E91734C-B5E0-11B7-FC27-3AF9589699F6}"/>
          </ac:spMkLst>
        </pc:spChg>
        <pc:spChg chg="mod">
          <ac:chgData name="Bjørn-Atle Reme" userId="bd30463f-b3e3-4af5-a412-240b4d1989f8" providerId="ADAL" clId="{72E2D1BE-8DF5-4B98-A525-7DFC35A0BDA2}" dt="2023-09-04T07:15:14.949" v="9426" actId="208"/>
          <ac:spMkLst>
            <pc:docMk/>
            <pc:sldMk cId="3563022060" sldId="356"/>
            <ac:spMk id="4" creationId="{52D55F36-CC52-1A2C-6E71-48216B8301D1}"/>
          </ac:spMkLst>
        </pc:spChg>
        <pc:spChg chg="mod">
          <ac:chgData name="Bjørn-Atle Reme" userId="bd30463f-b3e3-4af5-a412-240b4d1989f8" providerId="ADAL" clId="{72E2D1BE-8DF5-4B98-A525-7DFC35A0BDA2}" dt="2023-09-04T07:14:58.385" v="9422" actId="208"/>
          <ac:spMkLst>
            <pc:docMk/>
            <pc:sldMk cId="3563022060" sldId="356"/>
            <ac:spMk id="5" creationId="{2A910A14-B96E-4FD8-421B-A4DF0DA5AB19}"/>
          </ac:spMkLst>
        </pc:spChg>
        <pc:spChg chg="mod">
          <ac:chgData name="Bjørn-Atle Reme" userId="bd30463f-b3e3-4af5-a412-240b4d1989f8" providerId="ADAL" clId="{72E2D1BE-8DF5-4B98-A525-7DFC35A0BDA2}" dt="2023-09-04T07:15:19.552" v="9427" actId="208"/>
          <ac:spMkLst>
            <pc:docMk/>
            <pc:sldMk cId="3563022060" sldId="356"/>
            <ac:spMk id="6" creationId="{B1CB4D20-3A54-D34D-9530-F7709932B33F}"/>
          </ac:spMkLst>
        </pc:spChg>
        <pc:spChg chg="mod">
          <ac:chgData name="Bjørn-Atle Reme" userId="bd30463f-b3e3-4af5-a412-240b4d1989f8" providerId="ADAL" clId="{72E2D1BE-8DF5-4B98-A525-7DFC35A0BDA2}" dt="2023-09-04T07:15:04.342" v="9423" actId="208"/>
          <ac:spMkLst>
            <pc:docMk/>
            <pc:sldMk cId="3563022060" sldId="356"/>
            <ac:spMk id="7" creationId="{020019F4-1788-914C-D5FE-AC16A80CB29D}"/>
          </ac:spMkLst>
        </pc:spChg>
        <pc:spChg chg="mod">
          <ac:chgData name="Bjørn-Atle Reme" userId="bd30463f-b3e3-4af5-a412-240b4d1989f8" providerId="ADAL" clId="{72E2D1BE-8DF5-4B98-A525-7DFC35A0BDA2}" dt="2023-09-04T07:15:19.552" v="9427" actId="208"/>
          <ac:spMkLst>
            <pc:docMk/>
            <pc:sldMk cId="3563022060" sldId="356"/>
            <ac:spMk id="8" creationId="{D671D07C-9FC9-5AA4-81CE-6857F2C2578E}"/>
          </ac:spMkLst>
        </pc:spChg>
      </pc:sldChg>
      <pc:sldChg chg="modSp add mod">
        <pc:chgData name="Bjørn-Atle Reme" userId="bd30463f-b3e3-4af5-a412-240b4d1989f8" providerId="ADAL" clId="{72E2D1BE-8DF5-4B98-A525-7DFC35A0BDA2}" dt="2023-09-04T09:21:35.978" v="10245" actId="20577"/>
        <pc:sldMkLst>
          <pc:docMk/>
          <pc:sldMk cId="1567403985" sldId="357"/>
        </pc:sldMkLst>
        <pc:spChg chg="mod">
          <ac:chgData name="Bjørn-Atle Reme" userId="bd30463f-b3e3-4af5-a412-240b4d1989f8" providerId="ADAL" clId="{72E2D1BE-8DF5-4B98-A525-7DFC35A0BDA2}" dt="2023-09-04T09:21:35.978" v="10245" actId="20577"/>
          <ac:spMkLst>
            <pc:docMk/>
            <pc:sldMk cId="1567403985" sldId="357"/>
            <ac:spMk id="3" creationId="{9E91734C-B5E0-11B7-FC27-3AF9589699F6}"/>
          </ac:spMkLst>
        </pc:spChg>
      </pc:sldChg>
      <pc:sldChg chg="modSp add mod">
        <pc:chgData name="Bjørn-Atle Reme" userId="bd30463f-b3e3-4af5-a412-240b4d1989f8" providerId="ADAL" clId="{72E2D1BE-8DF5-4B98-A525-7DFC35A0BDA2}" dt="2023-09-04T08:04:18.373" v="9477" actId="20577"/>
        <pc:sldMkLst>
          <pc:docMk/>
          <pc:sldMk cId="2035353219" sldId="358"/>
        </pc:sldMkLst>
        <pc:spChg chg="mod">
          <ac:chgData name="Bjørn-Atle Reme" userId="bd30463f-b3e3-4af5-a412-240b4d1989f8" providerId="ADAL" clId="{72E2D1BE-8DF5-4B98-A525-7DFC35A0BDA2}" dt="2023-09-04T08:04:18.373" v="9477" actId="20577"/>
          <ac:spMkLst>
            <pc:docMk/>
            <pc:sldMk cId="2035353219" sldId="358"/>
            <ac:spMk id="3" creationId="{00000000-0000-0000-0000-000000000000}"/>
          </ac:spMkLst>
        </pc:spChg>
      </pc:sldChg>
      <pc:sldChg chg="modSp add mod">
        <pc:chgData name="Bjørn-Atle Reme" userId="bd30463f-b3e3-4af5-a412-240b4d1989f8" providerId="ADAL" clId="{72E2D1BE-8DF5-4B98-A525-7DFC35A0BDA2}" dt="2023-09-04T09:21:07.938" v="10230" actId="20577"/>
        <pc:sldMkLst>
          <pc:docMk/>
          <pc:sldMk cId="1266490892" sldId="359"/>
        </pc:sldMkLst>
        <pc:spChg chg="mod">
          <ac:chgData name="Bjørn-Atle Reme" userId="bd30463f-b3e3-4af5-a412-240b4d1989f8" providerId="ADAL" clId="{72E2D1BE-8DF5-4B98-A525-7DFC35A0BDA2}" dt="2023-09-04T09:21:07.938" v="10230" actId="20577"/>
          <ac:spMkLst>
            <pc:docMk/>
            <pc:sldMk cId="1266490892" sldId="359"/>
            <ac:spMk id="3" creationId="{9E91734C-B5E0-11B7-FC27-3AF9589699F6}"/>
          </ac:spMkLst>
        </pc:spChg>
      </pc:sldChg>
      <pc:sldChg chg="addSp modSp add mod modAnim">
        <pc:chgData name="Bjørn-Atle Reme" userId="bd30463f-b3e3-4af5-a412-240b4d1989f8" providerId="ADAL" clId="{72E2D1BE-8DF5-4B98-A525-7DFC35A0BDA2}" dt="2023-09-04T09:31:36.731" v="10450" actId="20577"/>
        <pc:sldMkLst>
          <pc:docMk/>
          <pc:sldMk cId="200761039" sldId="360"/>
        </pc:sldMkLst>
        <pc:spChg chg="add mod">
          <ac:chgData name="Bjørn-Atle Reme" userId="bd30463f-b3e3-4af5-a412-240b4d1989f8" providerId="ADAL" clId="{72E2D1BE-8DF5-4B98-A525-7DFC35A0BDA2}" dt="2023-09-04T09:31:36.731" v="10450" actId="20577"/>
          <ac:spMkLst>
            <pc:docMk/>
            <pc:sldMk cId="200761039" sldId="360"/>
            <ac:spMk id="9" creationId="{14D61417-480D-FD53-9C3D-EAA1E1607CDE}"/>
          </ac:spMkLst>
        </pc:spChg>
      </pc:sldChg>
      <pc:sldChg chg="add del">
        <pc:chgData name="Bjørn-Atle Reme" userId="bd30463f-b3e3-4af5-a412-240b4d1989f8" providerId="ADAL" clId="{72E2D1BE-8DF5-4B98-A525-7DFC35A0BDA2}" dt="2023-08-18T11:24:50.636" v="2104"/>
        <pc:sldMkLst>
          <pc:docMk/>
          <pc:sldMk cId="970716062" sldId="368"/>
        </pc:sldMkLst>
      </pc:sldChg>
      <pc:sldChg chg="del">
        <pc:chgData name="Bjørn-Atle Reme" userId="bd30463f-b3e3-4af5-a412-240b4d1989f8" providerId="ADAL" clId="{72E2D1BE-8DF5-4B98-A525-7DFC35A0BDA2}" dt="2023-08-18T11:02:14.037" v="852" actId="47"/>
        <pc:sldMkLst>
          <pc:docMk/>
          <pc:sldMk cId="3038552254" sldId="368"/>
        </pc:sldMkLst>
      </pc:sldChg>
      <pc:sldChg chg="add del">
        <pc:chgData name="Bjørn-Atle Reme" userId="bd30463f-b3e3-4af5-a412-240b4d1989f8" providerId="ADAL" clId="{72E2D1BE-8DF5-4B98-A525-7DFC35A0BDA2}" dt="2023-08-18T11:24:50.636" v="2104"/>
        <pc:sldMkLst>
          <pc:docMk/>
          <pc:sldMk cId="1341170422" sldId="369"/>
        </pc:sldMkLst>
      </pc:sldChg>
      <pc:sldChg chg="del">
        <pc:chgData name="Bjørn-Atle Reme" userId="bd30463f-b3e3-4af5-a412-240b4d1989f8" providerId="ADAL" clId="{72E2D1BE-8DF5-4B98-A525-7DFC35A0BDA2}" dt="2023-08-18T11:02:14.037" v="852" actId="47"/>
        <pc:sldMkLst>
          <pc:docMk/>
          <pc:sldMk cId="2716647637" sldId="369"/>
        </pc:sldMkLst>
      </pc:sldChg>
      <pc:sldChg chg="add del">
        <pc:chgData name="Bjørn-Atle Reme" userId="bd30463f-b3e3-4af5-a412-240b4d1989f8" providerId="ADAL" clId="{72E2D1BE-8DF5-4B98-A525-7DFC35A0BDA2}" dt="2023-08-18T11:24:50.636" v="2104"/>
        <pc:sldMkLst>
          <pc:docMk/>
          <pc:sldMk cId="2896325328" sldId="372"/>
        </pc:sldMkLst>
      </pc:sldChg>
      <pc:sldChg chg="del">
        <pc:chgData name="Bjørn-Atle Reme" userId="bd30463f-b3e3-4af5-a412-240b4d1989f8" providerId="ADAL" clId="{72E2D1BE-8DF5-4B98-A525-7DFC35A0BDA2}" dt="2023-08-18T11:02:14.037" v="852" actId="47"/>
        <pc:sldMkLst>
          <pc:docMk/>
          <pc:sldMk cId="3669020166" sldId="372"/>
        </pc:sldMkLst>
      </pc:sldChg>
      <pc:sldChg chg="add del">
        <pc:chgData name="Bjørn-Atle Reme" userId="bd30463f-b3e3-4af5-a412-240b4d1989f8" providerId="ADAL" clId="{72E2D1BE-8DF5-4B98-A525-7DFC35A0BDA2}" dt="2023-08-18T11:24:50.636" v="2104"/>
        <pc:sldMkLst>
          <pc:docMk/>
          <pc:sldMk cId="1026590253" sldId="375"/>
        </pc:sldMkLst>
      </pc:sldChg>
      <pc:sldChg chg="del">
        <pc:chgData name="Bjørn-Atle Reme" userId="bd30463f-b3e3-4af5-a412-240b4d1989f8" providerId="ADAL" clId="{72E2D1BE-8DF5-4B98-A525-7DFC35A0BDA2}" dt="2023-08-18T11:02:14.037" v="852" actId="47"/>
        <pc:sldMkLst>
          <pc:docMk/>
          <pc:sldMk cId="2844666900" sldId="375"/>
        </pc:sldMkLst>
      </pc:sldChg>
      <pc:sldChg chg="add del">
        <pc:chgData name="Bjørn-Atle Reme" userId="bd30463f-b3e3-4af5-a412-240b4d1989f8" providerId="ADAL" clId="{72E2D1BE-8DF5-4B98-A525-7DFC35A0BDA2}" dt="2023-08-18T11:24:50.636" v="2104"/>
        <pc:sldMkLst>
          <pc:docMk/>
          <pc:sldMk cId="8640062" sldId="376"/>
        </pc:sldMkLst>
      </pc:sldChg>
      <pc:sldChg chg="del">
        <pc:chgData name="Bjørn-Atle Reme" userId="bd30463f-b3e3-4af5-a412-240b4d1989f8" providerId="ADAL" clId="{72E2D1BE-8DF5-4B98-A525-7DFC35A0BDA2}" dt="2023-08-18T11:02:14.037" v="852" actId="47"/>
        <pc:sldMkLst>
          <pc:docMk/>
          <pc:sldMk cId="545932690" sldId="376"/>
        </pc:sldMkLst>
      </pc:sldChg>
      <pc:sldChg chg="del">
        <pc:chgData name="Bjørn-Atle Reme" userId="bd30463f-b3e3-4af5-a412-240b4d1989f8" providerId="ADAL" clId="{72E2D1BE-8DF5-4B98-A525-7DFC35A0BDA2}" dt="2023-08-18T11:02:14.037" v="852" actId="47"/>
        <pc:sldMkLst>
          <pc:docMk/>
          <pc:sldMk cId="400651916" sldId="377"/>
        </pc:sldMkLst>
      </pc:sldChg>
      <pc:sldChg chg="add del">
        <pc:chgData name="Bjørn-Atle Reme" userId="bd30463f-b3e3-4af5-a412-240b4d1989f8" providerId="ADAL" clId="{72E2D1BE-8DF5-4B98-A525-7DFC35A0BDA2}" dt="2023-08-18T11:24:50.636" v="2104"/>
        <pc:sldMkLst>
          <pc:docMk/>
          <pc:sldMk cId="3841176598" sldId="377"/>
        </pc:sldMkLst>
      </pc:sldChg>
      <pc:sldChg chg="add del">
        <pc:chgData name="Bjørn-Atle Reme" userId="bd30463f-b3e3-4af5-a412-240b4d1989f8" providerId="ADAL" clId="{72E2D1BE-8DF5-4B98-A525-7DFC35A0BDA2}" dt="2023-08-18T11:24:50.636" v="2104"/>
        <pc:sldMkLst>
          <pc:docMk/>
          <pc:sldMk cId="472395776" sldId="378"/>
        </pc:sldMkLst>
      </pc:sldChg>
      <pc:sldChg chg="del">
        <pc:chgData name="Bjørn-Atle Reme" userId="bd30463f-b3e3-4af5-a412-240b4d1989f8" providerId="ADAL" clId="{72E2D1BE-8DF5-4B98-A525-7DFC35A0BDA2}" dt="2023-08-18T11:02:14.037" v="852" actId="47"/>
        <pc:sldMkLst>
          <pc:docMk/>
          <pc:sldMk cId="3317845120" sldId="378"/>
        </pc:sldMkLst>
      </pc:sldChg>
      <pc:sldChg chg="del">
        <pc:chgData name="Bjørn-Atle Reme" userId="bd30463f-b3e3-4af5-a412-240b4d1989f8" providerId="ADAL" clId="{72E2D1BE-8DF5-4B98-A525-7DFC35A0BDA2}" dt="2023-08-18T11:02:14.037" v="852" actId="47"/>
        <pc:sldMkLst>
          <pc:docMk/>
          <pc:sldMk cId="854563732" sldId="379"/>
        </pc:sldMkLst>
      </pc:sldChg>
      <pc:sldChg chg="add del">
        <pc:chgData name="Bjørn-Atle Reme" userId="bd30463f-b3e3-4af5-a412-240b4d1989f8" providerId="ADAL" clId="{72E2D1BE-8DF5-4B98-A525-7DFC35A0BDA2}" dt="2023-08-18T11:24:50.636" v="2104"/>
        <pc:sldMkLst>
          <pc:docMk/>
          <pc:sldMk cId="2844870477" sldId="379"/>
        </pc:sldMkLst>
      </pc:sldChg>
      <pc:sldChg chg="del">
        <pc:chgData name="Bjørn-Atle Reme" userId="bd30463f-b3e3-4af5-a412-240b4d1989f8" providerId="ADAL" clId="{72E2D1BE-8DF5-4B98-A525-7DFC35A0BDA2}" dt="2023-08-18T11:02:14.037" v="852" actId="47"/>
        <pc:sldMkLst>
          <pc:docMk/>
          <pc:sldMk cId="139062953" sldId="380"/>
        </pc:sldMkLst>
      </pc:sldChg>
      <pc:sldChg chg="add del">
        <pc:chgData name="Bjørn-Atle Reme" userId="bd30463f-b3e3-4af5-a412-240b4d1989f8" providerId="ADAL" clId="{72E2D1BE-8DF5-4B98-A525-7DFC35A0BDA2}" dt="2023-08-18T11:24:50.636" v="2104"/>
        <pc:sldMkLst>
          <pc:docMk/>
          <pc:sldMk cId="3879809261" sldId="380"/>
        </pc:sldMkLst>
      </pc:sldChg>
      <pc:sldChg chg="add del">
        <pc:chgData name="Bjørn-Atle Reme" userId="bd30463f-b3e3-4af5-a412-240b4d1989f8" providerId="ADAL" clId="{72E2D1BE-8DF5-4B98-A525-7DFC35A0BDA2}" dt="2023-08-18T11:24:50.636" v="2104"/>
        <pc:sldMkLst>
          <pc:docMk/>
          <pc:sldMk cId="2179927102" sldId="381"/>
        </pc:sldMkLst>
      </pc:sldChg>
      <pc:sldChg chg="del">
        <pc:chgData name="Bjørn-Atle Reme" userId="bd30463f-b3e3-4af5-a412-240b4d1989f8" providerId="ADAL" clId="{72E2D1BE-8DF5-4B98-A525-7DFC35A0BDA2}" dt="2023-08-18T11:02:14.037" v="852" actId="47"/>
        <pc:sldMkLst>
          <pc:docMk/>
          <pc:sldMk cId="4118146611" sldId="381"/>
        </pc:sldMkLst>
      </pc:sldChg>
      <pc:sldChg chg="add del">
        <pc:chgData name="Bjørn-Atle Reme" userId="bd30463f-b3e3-4af5-a412-240b4d1989f8" providerId="ADAL" clId="{72E2D1BE-8DF5-4B98-A525-7DFC35A0BDA2}" dt="2023-08-18T11:24:50.636" v="2104"/>
        <pc:sldMkLst>
          <pc:docMk/>
          <pc:sldMk cId="2089563122" sldId="382"/>
        </pc:sldMkLst>
      </pc:sldChg>
      <pc:sldChg chg="del">
        <pc:chgData name="Bjørn-Atle Reme" userId="bd30463f-b3e3-4af5-a412-240b4d1989f8" providerId="ADAL" clId="{72E2D1BE-8DF5-4B98-A525-7DFC35A0BDA2}" dt="2023-08-18T11:02:14.037" v="852" actId="47"/>
        <pc:sldMkLst>
          <pc:docMk/>
          <pc:sldMk cId="4129258202" sldId="382"/>
        </pc:sldMkLst>
      </pc:sldChg>
      <pc:sldChg chg="add del">
        <pc:chgData name="Bjørn-Atle Reme" userId="bd30463f-b3e3-4af5-a412-240b4d1989f8" providerId="ADAL" clId="{72E2D1BE-8DF5-4B98-A525-7DFC35A0BDA2}" dt="2023-08-18T11:24:50.636" v="2104"/>
        <pc:sldMkLst>
          <pc:docMk/>
          <pc:sldMk cId="597086016" sldId="383"/>
        </pc:sldMkLst>
      </pc:sldChg>
      <pc:sldChg chg="del">
        <pc:chgData name="Bjørn-Atle Reme" userId="bd30463f-b3e3-4af5-a412-240b4d1989f8" providerId="ADAL" clId="{72E2D1BE-8DF5-4B98-A525-7DFC35A0BDA2}" dt="2023-08-18T11:02:14.037" v="852" actId="47"/>
        <pc:sldMkLst>
          <pc:docMk/>
          <pc:sldMk cId="2761040844" sldId="383"/>
        </pc:sldMkLst>
      </pc:sldChg>
      <pc:sldChg chg="del">
        <pc:chgData name="Bjørn-Atle Reme" userId="bd30463f-b3e3-4af5-a412-240b4d1989f8" providerId="ADAL" clId="{72E2D1BE-8DF5-4B98-A525-7DFC35A0BDA2}" dt="2023-08-18T11:02:14.037" v="852" actId="47"/>
        <pc:sldMkLst>
          <pc:docMk/>
          <pc:sldMk cId="660617731" sldId="384"/>
        </pc:sldMkLst>
      </pc:sldChg>
      <pc:sldChg chg="add del">
        <pc:chgData name="Bjørn-Atle Reme" userId="bd30463f-b3e3-4af5-a412-240b4d1989f8" providerId="ADAL" clId="{72E2D1BE-8DF5-4B98-A525-7DFC35A0BDA2}" dt="2023-08-18T11:24:50.636" v="2104"/>
        <pc:sldMkLst>
          <pc:docMk/>
          <pc:sldMk cId="1372143689" sldId="384"/>
        </pc:sldMkLst>
      </pc:sldChg>
      <pc:sldChg chg="add del">
        <pc:chgData name="Bjørn-Atle Reme" userId="bd30463f-b3e3-4af5-a412-240b4d1989f8" providerId="ADAL" clId="{72E2D1BE-8DF5-4B98-A525-7DFC35A0BDA2}" dt="2023-08-18T11:24:50.636" v="2104"/>
        <pc:sldMkLst>
          <pc:docMk/>
          <pc:sldMk cId="1923885873" sldId="385"/>
        </pc:sldMkLst>
      </pc:sldChg>
      <pc:sldChg chg="del">
        <pc:chgData name="Bjørn-Atle Reme" userId="bd30463f-b3e3-4af5-a412-240b4d1989f8" providerId="ADAL" clId="{72E2D1BE-8DF5-4B98-A525-7DFC35A0BDA2}" dt="2023-08-18T11:02:14.037" v="852" actId="47"/>
        <pc:sldMkLst>
          <pc:docMk/>
          <pc:sldMk cId="2171488496" sldId="385"/>
        </pc:sldMkLst>
      </pc:sldChg>
      <pc:sldChg chg="del">
        <pc:chgData name="Bjørn-Atle Reme" userId="bd30463f-b3e3-4af5-a412-240b4d1989f8" providerId="ADAL" clId="{72E2D1BE-8DF5-4B98-A525-7DFC35A0BDA2}" dt="2023-08-18T11:02:14.037" v="852" actId="47"/>
        <pc:sldMkLst>
          <pc:docMk/>
          <pc:sldMk cId="2541319664" sldId="386"/>
        </pc:sldMkLst>
      </pc:sldChg>
      <pc:sldChg chg="add del">
        <pc:chgData name="Bjørn-Atle Reme" userId="bd30463f-b3e3-4af5-a412-240b4d1989f8" providerId="ADAL" clId="{72E2D1BE-8DF5-4B98-A525-7DFC35A0BDA2}" dt="2023-08-18T11:24:50.636" v="2104"/>
        <pc:sldMkLst>
          <pc:docMk/>
          <pc:sldMk cId="3490723038" sldId="386"/>
        </pc:sldMkLst>
      </pc:sldChg>
      <pc:sldChg chg="add del">
        <pc:chgData name="Bjørn-Atle Reme" userId="bd30463f-b3e3-4af5-a412-240b4d1989f8" providerId="ADAL" clId="{72E2D1BE-8DF5-4B98-A525-7DFC35A0BDA2}" dt="2023-08-18T11:24:50.636" v="2104"/>
        <pc:sldMkLst>
          <pc:docMk/>
          <pc:sldMk cId="14334014" sldId="387"/>
        </pc:sldMkLst>
      </pc:sldChg>
      <pc:sldChg chg="del">
        <pc:chgData name="Bjørn-Atle Reme" userId="bd30463f-b3e3-4af5-a412-240b4d1989f8" providerId="ADAL" clId="{72E2D1BE-8DF5-4B98-A525-7DFC35A0BDA2}" dt="2023-08-18T11:02:14.037" v="852" actId="47"/>
        <pc:sldMkLst>
          <pc:docMk/>
          <pc:sldMk cId="3283831923" sldId="387"/>
        </pc:sldMkLst>
      </pc:sldChg>
      <pc:sldChg chg="del">
        <pc:chgData name="Bjørn-Atle Reme" userId="bd30463f-b3e3-4af5-a412-240b4d1989f8" providerId="ADAL" clId="{72E2D1BE-8DF5-4B98-A525-7DFC35A0BDA2}" dt="2023-08-18T11:02:14.037" v="852" actId="47"/>
        <pc:sldMkLst>
          <pc:docMk/>
          <pc:sldMk cId="497345733" sldId="388"/>
        </pc:sldMkLst>
      </pc:sldChg>
      <pc:sldChg chg="add del">
        <pc:chgData name="Bjørn-Atle Reme" userId="bd30463f-b3e3-4af5-a412-240b4d1989f8" providerId="ADAL" clId="{72E2D1BE-8DF5-4B98-A525-7DFC35A0BDA2}" dt="2023-08-18T11:24:50.636" v="2104"/>
        <pc:sldMkLst>
          <pc:docMk/>
          <pc:sldMk cId="4108320419" sldId="388"/>
        </pc:sldMkLst>
      </pc:sldChg>
      <pc:sldChg chg="add del">
        <pc:chgData name="Bjørn-Atle Reme" userId="bd30463f-b3e3-4af5-a412-240b4d1989f8" providerId="ADAL" clId="{72E2D1BE-8DF5-4B98-A525-7DFC35A0BDA2}" dt="2023-08-18T11:24:50.636" v="2104"/>
        <pc:sldMkLst>
          <pc:docMk/>
          <pc:sldMk cId="327846383" sldId="389"/>
        </pc:sldMkLst>
      </pc:sldChg>
      <pc:sldChg chg="del">
        <pc:chgData name="Bjørn-Atle Reme" userId="bd30463f-b3e3-4af5-a412-240b4d1989f8" providerId="ADAL" clId="{72E2D1BE-8DF5-4B98-A525-7DFC35A0BDA2}" dt="2023-08-18T11:02:14.037" v="852" actId="47"/>
        <pc:sldMkLst>
          <pc:docMk/>
          <pc:sldMk cId="3457082480" sldId="389"/>
        </pc:sldMkLst>
      </pc:sldChg>
      <pc:sldChg chg="add del">
        <pc:chgData name="Bjørn-Atle Reme" userId="bd30463f-b3e3-4af5-a412-240b4d1989f8" providerId="ADAL" clId="{72E2D1BE-8DF5-4B98-A525-7DFC35A0BDA2}" dt="2023-08-18T11:24:50.636" v="2104"/>
        <pc:sldMkLst>
          <pc:docMk/>
          <pc:sldMk cId="1517703842" sldId="390"/>
        </pc:sldMkLst>
      </pc:sldChg>
      <pc:sldChg chg="del">
        <pc:chgData name="Bjørn-Atle Reme" userId="bd30463f-b3e3-4af5-a412-240b4d1989f8" providerId="ADAL" clId="{72E2D1BE-8DF5-4B98-A525-7DFC35A0BDA2}" dt="2023-08-18T11:02:14.037" v="852" actId="47"/>
        <pc:sldMkLst>
          <pc:docMk/>
          <pc:sldMk cId="2067128621" sldId="390"/>
        </pc:sldMkLst>
      </pc:sldChg>
      <pc:sldChg chg="add del">
        <pc:chgData name="Bjørn-Atle Reme" userId="bd30463f-b3e3-4af5-a412-240b4d1989f8" providerId="ADAL" clId="{72E2D1BE-8DF5-4B98-A525-7DFC35A0BDA2}" dt="2023-08-18T11:24:50.636" v="2104"/>
        <pc:sldMkLst>
          <pc:docMk/>
          <pc:sldMk cId="2346773225" sldId="391"/>
        </pc:sldMkLst>
      </pc:sldChg>
      <pc:sldChg chg="del">
        <pc:chgData name="Bjørn-Atle Reme" userId="bd30463f-b3e3-4af5-a412-240b4d1989f8" providerId="ADAL" clId="{72E2D1BE-8DF5-4B98-A525-7DFC35A0BDA2}" dt="2023-08-18T11:02:14.037" v="852" actId="47"/>
        <pc:sldMkLst>
          <pc:docMk/>
          <pc:sldMk cId="3951806394" sldId="391"/>
        </pc:sldMkLst>
      </pc:sldChg>
      <pc:sldChg chg="del">
        <pc:chgData name="Bjørn-Atle Reme" userId="bd30463f-b3e3-4af5-a412-240b4d1989f8" providerId="ADAL" clId="{72E2D1BE-8DF5-4B98-A525-7DFC35A0BDA2}" dt="2023-08-18T11:02:14.037" v="852" actId="47"/>
        <pc:sldMkLst>
          <pc:docMk/>
          <pc:sldMk cId="2059257845" sldId="392"/>
        </pc:sldMkLst>
      </pc:sldChg>
      <pc:sldChg chg="add del">
        <pc:chgData name="Bjørn-Atle Reme" userId="bd30463f-b3e3-4af5-a412-240b4d1989f8" providerId="ADAL" clId="{72E2D1BE-8DF5-4B98-A525-7DFC35A0BDA2}" dt="2023-08-18T11:24:50.636" v="2104"/>
        <pc:sldMkLst>
          <pc:docMk/>
          <pc:sldMk cId="4264134444" sldId="392"/>
        </pc:sldMkLst>
      </pc:sldChg>
      <pc:sldChg chg="add del">
        <pc:chgData name="Bjørn-Atle Reme" userId="bd30463f-b3e3-4af5-a412-240b4d1989f8" providerId="ADAL" clId="{72E2D1BE-8DF5-4B98-A525-7DFC35A0BDA2}" dt="2023-08-18T11:24:50.636" v="2104"/>
        <pc:sldMkLst>
          <pc:docMk/>
          <pc:sldMk cId="547471956" sldId="393"/>
        </pc:sldMkLst>
      </pc:sldChg>
      <pc:sldChg chg="add del">
        <pc:chgData name="Bjørn-Atle Reme" userId="bd30463f-b3e3-4af5-a412-240b4d1989f8" providerId="ADAL" clId="{72E2D1BE-8DF5-4B98-A525-7DFC35A0BDA2}" dt="2023-08-18T11:24:50.636" v="2104"/>
        <pc:sldMkLst>
          <pc:docMk/>
          <pc:sldMk cId="209864667" sldId="394"/>
        </pc:sldMkLst>
      </pc:sldChg>
      <pc:sldChg chg="del">
        <pc:chgData name="Bjørn-Atle Reme" userId="bd30463f-b3e3-4af5-a412-240b4d1989f8" providerId="ADAL" clId="{72E2D1BE-8DF5-4B98-A525-7DFC35A0BDA2}" dt="2023-08-18T11:02:14.037" v="852" actId="47"/>
        <pc:sldMkLst>
          <pc:docMk/>
          <pc:sldMk cId="1523094878" sldId="394"/>
        </pc:sldMkLst>
      </pc:sldChg>
      <pc:sldChg chg="add del">
        <pc:chgData name="Bjørn-Atle Reme" userId="bd30463f-b3e3-4af5-a412-240b4d1989f8" providerId="ADAL" clId="{72E2D1BE-8DF5-4B98-A525-7DFC35A0BDA2}" dt="2023-08-18T11:24:50.636" v="2104"/>
        <pc:sldMkLst>
          <pc:docMk/>
          <pc:sldMk cId="1727179451" sldId="395"/>
        </pc:sldMkLst>
      </pc:sldChg>
      <pc:sldChg chg="del">
        <pc:chgData name="Bjørn-Atle Reme" userId="bd30463f-b3e3-4af5-a412-240b4d1989f8" providerId="ADAL" clId="{72E2D1BE-8DF5-4B98-A525-7DFC35A0BDA2}" dt="2023-08-18T11:02:14.037" v="852" actId="47"/>
        <pc:sldMkLst>
          <pc:docMk/>
          <pc:sldMk cId="4116988852" sldId="395"/>
        </pc:sldMkLst>
      </pc:sldChg>
      <pc:sldChg chg="del">
        <pc:chgData name="Bjørn-Atle Reme" userId="bd30463f-b3e3-4af5-a412-240b4d1989f8" providerId="ADAL" clId="{72E2D1BE-8DF5-4B98-A525-7DFC35A0BDA2}" dt="2023-08-18T11:02:14.037" v="852" actId="47"/>
        <pc:sldMkLst>
          <pc:docMk/>
          <pc:sldMk cId="43203403" sldId="396"/>
        </pc:sldMkLst>
      </pc:sldChg>
      <pc:sldChg chg="add del">
        <pc:chgData name="Bjørn-Atle Reme" userId="bd30463f-b3e3-4af5-a412-240b4d1989f8" providerId="ADAL" clId="{72E2D1BE-8DF5-4B98-A525-7DFC35A0BDA2}" dt="2023-08-18T11:24:50.636" v="2104"/>
        <pc:sldMkLst>
          <pc:docMk/>
          <pc:sldMk cId="81711159" sldId="396"/>
        </pc:sldMkLst>
      </pc:sldChg>
      <pc:sldChg chg="add del">
        <pc:chgData name="Bjørn-Atle Reme" userId="bd30463f-b3e3-4af5-a412-240b4d1989f8" providerId="ADAL" clId="{72E2D1BE-8DF5-4B98-A525-7DFC35A0BDA2}" dt="2023-08-18T11:24:50.636" v="2104"/>
        <pc:sldMkLst>
          <pc:docMk/>
          <pc:sldMk cId="1409116201" sldId="397"/>
        </pc:sldMkLst>
      </pc:sldChg>
      <pc:sldChg chg="del">
        <pc:chgData name="Bjørn-Atle Reme" userId="bd30463f-b3e3-4af5-a412-240b4d1989f8" providerId="ADAL" clId="{72E2D1BE-8DF5-4B98-A525-7DFC35A0BDA2}" dt="2023-08-18T11:02:14.037" v="852" actId="47"/>
        <pc:sldMkLst>
          <pc:docMk/>
          <pc:sldMk cId="3816826013" sldId="397"/>
        </pc:sldMkLst>
      </pc:sldChg>
      <pc:sldChg chg="add del">
        <pc:chgData name="Bjørn-Atle Reme" userId="bd30463f-b3e3-4af5-a412-240b4d1989f8" providerId="ADAL" clId="{72E2D1BE-8DF5-4B98-A525-7DFC35A0BDA2}" dt="2023-08-18T11:24:50.636" v="2104"/>
        <pc:sldMkLst>
          <pc:docMk/>
          <pc:sldMk cId="2138002093" sldId="398"/>
        </pc:sldMkLst>
      </pc:sldChg>
      <pc:sldChg chg="del">
        <pc:chgData name="Bjørn-Atle Reme" userId="bd30463f-b3e3-4af5-a412-240b4d1989f8" providerId="ADAL" clId="{72E2D1BE-8DF5-4B98-A525-7DFC35A0BDA2}" dt="2023-08-18T11:02:14.037" v="852" actId="47"/>
        <pc:sldMkLst>
          <pc:docMk/>
          <pc:sldMk cId="4165637196" sldId="398"/>
        </pc:sldMkLst>
      </pc:sldChg>
      <pc:sldChg chg="del">
        <pc:chgData name="Bjørn-Atle Reme" userId="bd30463f-b3e3-4af5-a412-240b4d1989f8" providerId="ADAL" clId="{72E2D1BE-8DF5-4B98-A525-7DFC35A0BDA2}" dt="2023-08-18T11:02:14.037" v="852" actId="47"/>
        <pc:sldMkLst>
          <pc:docMk/>
          <pc:sldMk cId="620719249" sldId="399"/>
        </pc:sldMkLst>
      </pc:sldChg>
      <pc:sldChg chg="add del">
        <pc:chgData name="Bjørn-Atle Reme" userId="bd30463f-b3e3-4af5-a412-240b4d1989f8" providerId="ADAL" clId="{72E2D1BE-8DF5-4B98-A525-7DFC35A0BDA2}" dt="2023-08-18T11:24:50.636" v="2104"/>
        <pc:sldMkLst>
          <pc:docMk/>
          <pc:sldMk cId="1816104579" sldId="399"/>
        </pc:sldMkLst>
      </pc:sldChg>
      <pc:sldChg chg="add del">
        <pc:chgData name="Bjørn-Atle Reme" userId="bd30463f-b3e3-4af5-a412-240b4d1989f8" providerId="ADAL" clId="{72E2D1BE-8DF5-4B98-A525-7DFC35A0BDA2}" dt="2023-08-18T11:24:50.636" v="2104"/>
        <pc:sldMkLst>
          <pc:docMk/>
          <pc:sldMk cId="689336288" sldId="400"/>
        </pc:sldMkLst>
      </pc:sldChg>
      <pc:sldChg chg="del">
        <pc:chgData name="Bjørn-Atle Reme" userId="bd30463f-b3e3-4af5-a412-240b4d1989f8" providerId="ADAL" clId="{72E2D1BE-8DF5-4B98-A525-7DFC35A0BDA2}" dt="2023-08-18T11:02:14.037" v="852" actId="47"/>
        <pc:sldMkLst>
          <pc:docMk/>
          <pc:sldMk cId="3687917851" sldId="400"/>
        </pc:sldMkLst>
      </pc:sldChg>
      <pc:sldChg chg="add del">
        <pc:chgData name="Bjørn-Atle Reme" userId="bd30463f-b3e3-4af5-a412-240b4d1989f8" providerId="ADAL" clId="{72E2D1BE-8DF5-4B98-A525-7DFC35A0BDA2}" dt="2023-08-18T11:24:50.636" v="2104"/>
        <pc:sldMkLst>
          <pc:docMk/>
          <pc:sldMk cId="3085873111" sldId="401"/>
        </pc:sldMkLst>
      </pc:sldChg>
      <pc:sldChg chg="del">
        <pc:chgData name="Bjørn-Atle Reme" userId="bd30463f-b3e3-4af5-a412-240b4d1989f8" providerId="ADAL" clId="{72E2D1BE-8DF5-4B98-A525-7DFC35A0BDA2}" dt="2023-08-18T11:02:14.037" v="852" actId="47"/>
        <pc:sldMkLst>
          <pc:docMk/>
          <pc:sldMk cId="4121559940" sldId="401"/>
        </pc:sldMkLst>
      </pc:sldChg>
      <pc:sldChg chg="add del">
        <pc:chgData name="Bjørn-Atle Reme" userId="bd30463f-b3e3-4af5-a412-240b4d1989f8" providerId="ADAL" clId="{72E2D1BE-8DF5-4B98-A525-7DFC35A0BDA2}" dt="2023-08-18T11:24:50.636" v="2104"/>
        <pc:sldMkLst>
          <pc:docMk/>
          <pc:sldMk cId="942424887" sldId="402"/>
        </pc:sldMkLst>
      </pc:sldChg>
      <pc:sldChg chg="del">
        <pc:chgData name="Bjørn-Atle Reme" userId="bd30463f-b3e3-4af5-a412-240b4d1989f8" providerId="ADAL" clId="{72E2D1BE-8DF5-4B98-A525-7DFC35A0BDA2}" dt="2023-08-18T11:02:14.037" v="852" actId="47"/>
        <pc:sldMkLst>
          <pc:docMk/>
          <pc:sldMk cId="3067266233" sldId="402"/>
        </pc:sldMkLst>
      </pc:sldChg>
      <pc:sldChg chg="del">
        <pc:chgData name="Bjørn-Atle Reme" userId="bd30463f-b3e3-4af5-a412-240b4d1989f8" providerId="ADAL" clId="{72E2D1BE-8DF5-4B98-A525-7DFC35A0BDA2}" dt="2023-08-18T11:02:14.037" v="852" actId="47"/>
        <pc:sldMkLst>
          <pc:docMk/>
          <pc:sldMk cId="930893452" sldId="403"/>
        </pc:sldMkLst>
      </pc:sldChg>
      <pc:sldChg chg="add del">
        <pc:chgData name="Bjørn-Atle Reme" userId="bd30463f-b3e3-4af5-a412-240b4d1989f8" providerId="ADAL" clId="{72E2D1BE-8DF5-4B98-A525-7DFC35A0BDA2}" dt="2023-08-18T11:24:50.636" v="2104"/>
        <pc:sldMkLst>
          <pc:docMk/>
          <pc:sldMk cId="1615294265" sldId="403"/>
        </pc:sldMkLst>
      </pc:sldChg>
      <pc:sldChg chg="del">
        <pc:chgData name="Bjørn-Atle Reme" userId="bd30463f-b3e3-4af5-a412-240b4d1989f8" providerId="ADAL" clId="{72E2D1BE-8DF5-4B98-A525-7DFC35A0BDA2}" dt="2023-08-18T11:02:14.037" v="852" actId="47"/>
        <pc:sldMkLst>
          <pc:docMk/>
          <pc:sldMk cId="719696909" sldId="404"/>
        </pc:sldMkLst>
      </pc:sldChg>
      <pc:sldChg chg="add del">
        <pc:chgData name="Bjørn-Atle Reme" userId="bd30463f-b3e3-4af5-a412-240b4d1989f8" providerId="ADAL" clId="{72E2D1BE-8DF5-4B98-A525-7DFC35A0BDA2}" dt="2023-08-18T11:24:50.636" v="2104"/>
        <pc:sldMkLst>
          <pc:docMk/>
          <pc:sldMk cId="1051589701" sldId="404"/>
        </pc:sldMkLst>
      </pc:sldChg>
      <pc:sldChg chg="add del">
        <pc:chgData name="Bjørn-Atle Reme" userId="bd30463f-b3e3-4af5-a412-240b4d1989f8" providerId="ADAL" clId="{72E2D1BE-8DF5-4B98-A525-7DFC35A0BDA2}" dt="2023-08-18T11:24:50.636" v="2104"/>
        <pc:sldMkLst>
          <pc:docMk/>
          <pc:sldMk cId="1228122940" sldId="405"/>
        </pc:sldMkLst>
      </pc:sldChg>
      <pc:sldChg chg="del">
        <pc:chgData name="Bjørn-Atle Reme" userId="bd30463f-b3e3-4af5-a412-240b4d1989f8" providerId="ADAL" clId="{72E2D1BE-8DF5-4B98-A525-7DFC35A0BDA2}" dt="2023-08-18T11:02:14.037" v="852" actId="47"/>
        <pc:sldMkLst>
          <pc:docMk/>
          <pc:sldMk cId="4119333723" sldId="405"/>
        </pc:sldMkLst>
      </pc:sldChg>
      <pc:sldChg chg="del">
        <pc:chgData name="Bjørn-Atle Reme" userId="bd30463f-b3e3-4af5-a412-240b4d1989f8" providerId="ADAL" clId="{72E2D1BE-8DF5-4B98-A525-7DFC35A0BDA2}" dt="2023-08-18T11:02:14.037" v="852" actId="47"/>
        <pc:sldMkLst>
          <pc:docMk/>
          <pc:sldMk cId="620024074" sldId="406"/>
        </pc:sldMkLst>
      </pc:sldChg>
      <pc:sldChg chg="add del">
        <pc:chgData name="Bjørn-Atle Reme" userId="bd30463f-b3e3-4af5-a412-240b4d1989f8" providerId="ADAL" clId="{72E2D1BE-8DF5-4B98-A525-7DFC35A0BDA2}" dt="2023-08-18T11:24:50.636" v="2104"/>
        <pc:sldMkLst>
          <pc:docMk/>
          <pc:sldMk cId="1406521700" sldId="406"/>
        </pc:sldMkLst>
      </pc:sldChg>
      <pc:sldChg chg="del">
        <pc:chgData name="Bjørn-Atle Reme" userId="bd30463f-b3e3-4af5-a412-240b4d1989f8" providerId="ADAL" clId="{72E2D1BE-8DF5-4B98-A525-7DFC35A0BDA2}" dt="2023-08-18T11:02:14.037" v="852" actId="47"/>
        <pc:sldMkLst>
          <pc:docMk/>
          <pc:sldMk cId="771759689" sldId="407"/>
        </pc:sldMkLst>
      </pc:sldChg>
      <pc:sldChg chg="add del">
        <pc:chgData name="Bjørn-Atle Reme" userId="bd30463f-b3e3-4af5-a412-240b4d1989f8" providerId="ADAL" clId="{72E2D1BE-8DF5-4B98-A525-7DFC35A0BDA2}" dt="2023-08-18T11:24:50.636" v="2104"/>
        <pc:sldMkLst>
          <pc:docMk/>
          <pc:sldMk cId="2138775203" sldId="407"/>
        </pc:sldMkLst>
      </pc:sldChg>
      <pc:sldChg chg="del">
        <pc:chgData name="Bjørn-Atle Reme" userId="bd30463f-b3e3-4af5-a412-240b4d1989f8" providerId="ADAL" clId="{72E2D1BE-8DF5-4B98-A525-7DFC35A0BDA2}" dt="2023-08-18T11:02:14.037" v="852" actId="47"/>
        <pc:sldMkLst>
          <pc:docMk/>
          <pc:sldMk cId="441608253" sldId="408"/>
        </pc:sldMkLst>
      </pc:sldChg>
      <pc:sldChg chg="add del">
        <pc:chgData name="Bjørn-Atle Reme" userId="bd30463f-b3e3-4af5-a412-240b4d1989f8" providerId="ADAL" clId="{72E2D1BE-8DF5-4B98-A525-7DFC35A0BDA2}" dt="2023-08-18T11:24:50.636" v="2104"/>
        <pc:sldMkLst>
          <pc:docMk/>
          <pc:sldMk cId="1852310652" sldId="408"/>
        </pc:sldMkLst>
      </pc:sldChg>
      <pc:sldChg chg="add del">
        <pc:chgData name="Bjørn-Atle Reme" userId="bd30463f-b3e3-4af5-a412-240b4d1989f8" providerId="ADAL" clId="{72E2D1BE-8DF5-4B98-A525-7DFC35A0BDA2}" dt="2023-08-18T11:24:50.636" v="2104"/>
        <pc:sldMkLst>
          <pc:docMk/>
          <pc:sldMk cId="545936027" sldId="409"/>
        </pc:sldMkLst>
      </pc:sldChg>
      <pc:sldChg chg="del">
        <pc:chgData name="Bjørn-Atle Reme" userId="bd30463f-b3e3-4af5-a412-240b4d1989f8" providerId="ADAL" clId="{72E2D1BE-8DF5-4B98-A525-7DFC35A0BDA2}" dt="2023-08-18T11:02:14.037" v="852" actId="47"/>
        <pc:sldMkLst>
          <pc:docMk/>
          <pc:sldMk cId="1279885117" sldId="409"/>
        </pc:sldMkLst>
      </pc:sldChg>
      <pc:sldChg chg="del">
        <pc:chgData name="Bjørn-Atle Reme" userId="bd30463f-b3e3-4af5-a412-240b4d1989f8" providerId="ADAL" clId="{72E2D1BE-8DF5-4B98-A525-7DFC35A0BDA2}" dt="2023-08-18T11:02:14.037" v="852" actId="47"/>
        <pc:sldMkLst>
          <pc:docMk/>
          <pc:sldMk cId="1404361613" sldId="410"/>
        </pc:sldMkLst>
      </pc:sldChg>
      <pc:sldChg chg="add del">
        <pc:chgData name="Bjørn-Atle Reme" userId="bd30463f-b3e3-4af5-a412-240b4d1989f8" providerId="ADAL" clId="{72E2D1BE-8DF5-4B98-A525-7DFC35A0BDA2}" dt="2023-08-18T11:24:50.636" v="2104"/>
        <pc:sldMkLst>
          <pc:docMk/>
          <pc:sldMk cId="2657021616" sldId="410"/>
        </pc:sldMkLst>
      </pc:sldChg>
      <pc:sldChg chg="add del">
        <pc:chgData name="Bjørn-Atle Reme" userId="bd30463f-b3e3-4af5-a412-240b4d1989f8" providerId="ADAL" clId="{72E2D1BE-8DF5-4B98-A525-7DFC35A0BDA2}" dt="2023-08-18T11:24:50.636" v="2104"/>
        <pc:sldMkLst>
          <pc:docMk/>
          <pc:sldMk cId="1440592438" sldId="411"/>
        </pc:sldMkLst>
      </pc:sldChg>
      <pc:sldChg chg="del">
        <pc:chgData name="Bjørn-Atle Reme" userId="bd30463f-b3e3-4af5-a412-240b4d1989f8" providerId="ADAL" clId="{72E2D1BE-8DF5-4B98-A525-7DFC35A0BDA2}" dt="2023-08-18T11:02:14.037" v="852" actId="47"/>
        <pc:sldMkLst>
          <pc:docMk/>
          <pc:sldMk cId="2156502635" sldId="411"/>
        </pc:sldMkLst>
      </pc:sldChg>
      <pc:sldChg chg="del">
        <pc:chgData name="Bjørn-Atle Reme" userId="bd30463f-b3e3-4af5-a412-240b4d1989f8" providerId="ADAL" clId="{72E2D1BE-8DF5-4B98-A525-7DFC35A0BDA2}" dt="2023-08-18T11:02:14.037" v="852" actId="47"/>
        <pc:sldMkLst>
          <pc:docMk/>
          <pc:sldMk cId="581205470" sldId="412"/>
        </pc:sldMkLst>
      </pc:sldChg>
      <pc:sldChg chg="add del">
        <pc:chgData name="Bjørn-Atle Reme" userId="bd30463f-b3e3-4af5-a412-240b4d1989f8" providerId="ADAL" clId="{72E2D1BE-8DF5-4B98-A525-7DFC35A0BDA2}" dt="2023-08-18T11:24:50.636" v="2104"/>
        <pc:sldMkLst>
          <pc:docMk/>
          <pc:sldMk cId="4144540960" sldId="4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2" y="1"/>
            <a:ext cx="2941531" cy="496174"/>
          </a:xfrm>
          <a:prstGeom prst="rect">
            <a:avLst/>
          </a:prstGeom>
        </p:spPr>
        <p:txBody>
          <a:bodyPr vert="horz" lIns="91161" tIns="45580" rIns="91161" bIns="45580" rtlCol="0"/>
          <a:lstStyle>
            <a:lvl1pPr algn="l">
              <a:defRPr sz="1200"/>
            </a:lvl1pPr>
          </a:lstStyle>
          <a:p>
            <a:endParaRPr lang="en-US"/>
          </a:p>
        </p:txBody>
      </p:sp>
      <p:sp>
        <p:nvSpPr>
          <p:cNvPr id="3" name="Plassholder for dato 2"/>
          <p:cNvSpPr>
            <a:spLocks noGrp="1"/>
          </p:cNvSpPr>
          <p:nvPr>
            <p:ph type="dt" sz="quarter" idx="1"/>
          </p:nvPr>
        </p:nvSpPr>
        <p:spPr>
          <a:xfrm>
            <a:off x="3845049" y="1"/>
            <a:ext cx="2941531" cy="496174"/>
          </a:xfrm>
          <a:prstGeom prst="rect">
            <a:avLst/>
          </a:prstGeom>
        </p:spPr>
        <p:txBody>
          <a:bodyPr vert="horz" lIns="91161" tIns="45580" rIns="91161" bIns="45580" rtlCol="0"/>
          <a:lstStyle>
            <a:lvl1pPr algn="r">
              <a:defRPr sz="1200"/>
            </a:lvl1pPr>
          </a:lstStyle>
          <a:p>
            <a:fld id="{255EC686-F92A-4568-9C52-E9139A523BBD}" type="datetimeFigureOut">
              <a:rPr lang="en-US" smtClean="0"/>
              <a:t>9/4/2023</a:t>
            </a:fld>
            <a:endParaRPr lang="en-US"/>
          </a:p>
        </p:txBody>
      </p:sp>
      <p:sp>
        <p:nvSpPr>
          <p:cNvPr id="4" name="Plassholder for bunntekst 3"/>
          <p:cNvSpPr>
            <a:spLocks noGrp="1"/>
          </p:cNvSpPr>
          <p:nvPr>
            <p:ph type="ftr" sz="quarter" idx="2"/>
          </p:nvPr>
        </p:nvSpPr>
        <p:spPr>
          <a:xfrm>
            <a:off x="2" y="9425568"/>
            <a:ext cx="2941531" cy="496174"/>
          </a:xfrm>
          <a:prstGeom prst="rect">
            <a:avLst/>
          </a:prstGeom>
        </p:spPr>
        <p:txBody>
          <a:bodyPr vert="horz" lIns="91161" tIns="45580" rIns="91161" bIns="45580" rtlCol="0" anchor="b"/>
          <a:lstStyle>
            <a:lvl1pPr algn="l">
              <a:defRPr sz="1200"/>
            </a:lvl1pPr>
          </a:lstStyle>
          <a:p>
            <a:endParaRPr lang="en-US"/>
          </a:p>
        </p:txBody>
      </p:sp>
      <p:sp>
        <p:nvSpPr>
          <p:cNvPr id="5" name="Plassholder for lysbildenummer 4"/>
          <p:cNvSpPr>
            <a:spLocks noGrp="1"/>
          </p:cNvSpPr>
          <p:nvPr>
            <p:ph type="sldNum" sz="quarter" idx="3"/>
          </p:nvPr>
        </p:nvSpPr>
        <p:spPr>
          <a:xfrm>
            <a:off x="3845049" y="9425568"/>
            <a:ext cx="2941531" cy="496174"/>
          </a:xfrm>
          <a:prstGeom prst="rect">
            <a:avLst/>
          </a:prstGeom>
        </p:spPr>
        <p:txBody>
          <a:bodyPr vert="horz" lIns="91161" tIns="45580" rIns="91161" bIns="45580" rtlCol="0" anchor="b"/>
          <a:lstStyle>
            <a:lvl1pPr algn="r">
              <a:defRPr sz="1200"/>
            </a:lvl1pPr>
          </a:lstStyle>
          <a:p>
            <a:fld id="{41AD95C2-3358-42D8-8D1D-FD874149CB72}" type="slidenum">
              <a:rPr lang="en-US" smtClean="0"/>
              <a:t>‹#›</a:t>
            </a:fld>
            <a:endParaRPr lang="en-US"/>
          </a:p>
        </p:txBody>
      </p:sp>
    </p:spTree>
    <p:extLst>
      <p:ext uri="{BB962C8B-B14F-4D97-AF65-F5344CB8AC3E}">
        <p14:creationId xmlns:p14="http://schemas.microsoft.com/office/powerpoint/2010/main" val="203487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2" y="1"/>
            <a:ext cx="2941531" cy="496174"/>
          </a:xfrm>
          <a:prstGeom prst="rect">
            <a:avLst/>
          </a:prstGeom>
        </p:spPr>
        <p:txBody>
          <a:bodyPr vert="horz" lIns="91161" tIns="45580" rIns="91161" bIns="45580" rtlCol="0"/>
          <a:lstStyle>
            <a:lvl1pPr algn="l">
              <a:defRPr sz="1200"/>
            </a:lvl1pPr>
          </a:lstStyle>
          <a:p>
            <a:endParaRPr lang="nb-NO"/>
          </a:p>
        </p:txBody>
      </p:sp>
      <p:sp>
        <p:nvSpPr>
          <p:cNvPr id="3" name="Plassholder for dato 2"/>
          <p:cNvSpPr>
            <a:spLocks noGrp="1"/>
          </p:cNvSpPr>
          <p:nvPr>
            <p:ph type="dt" idx="1"/>
          </p:nvPr>
        </p:nvSpPr>
        <p:spPr>
          <a:xfrm>
            <a:off x="3845049" y="1"/>
            <a:ext cx="2941531" cy="496174"/>
          </a:xfrm>
          <a:prstGeom prst="rect">
            <a:avLst/>
          </a:prstGeom>
        </p:spPr>
        <p:txBody>
          <a:bodyPr vert="horz" lIns="91161" tIns="45580" rIns="91161" bIns="45580" rtlCol="0"/>
          <a:lstStyle>
            <a:lvl1pPr algn="r">
              <a:defRPr sz="1200"/>
            </a:lvl1pPr>
          </a:lstStyle>
          <a:p>
            <a:fld id="{7C0D40A2-48B7-4B22-AB5B-9F1C1887E40F}" type="datetimeFigureOut">
              <a:rPr lang="nb-NO" smtClean="0"/>
              <a:t>04.09.2023</a:t>
            </a:fld>
            <a:endParaRPr lang="nb-NO"/>
          </a:p>
        </p:txBody>
      </p:sp>
      <p:sp>
        <p:nvSpPr>
          <p:cNvPr id="4" name="Plassholder for lysbilde 3"/>
          <p:cNvSpPr>
            <a:spLocks noGrp="1" noRot="1" noChangeAspect="1"/>
          </p:cNvSpPr>
          <p:nvPr>
            <p:ph type="sldImg" idx="2"/>
          </p:nvPr>
        </p:nvSpPr>
        <p:spPr>
          <a:xfrm>
            <a:off x="88900" y="744538"/>
            <a:ext cx="6615113" cy="3722687"/>
          </a:xfrm>
          <a:prstGeom prst="rect">
            <a:avLst/>
          </a:prstGeom>
          <a:noFill/>
          <a:ln w="12700">
            <a:solidFill>
              <a:prstClr val="black"/>
            </a:solidFill>
          </a:ln>
        </p:spPr>
        <p:txBody>
          <a:bodyPr vert="horz" lIns="91161" tIns="45580" rIns="91161" bIns="45580" rtlCol="0" anchor="ctr"/>
          <a:lstStyle/>
          <a:p>
            <a:endParaRPr lang="nb-NO"/>
          </a:p>
        </p:txBody>
      </p:sp>
      <p:sp>
        <p:nvSpPr>
          <p:cNvPr id="5" name="Plassholder for notater 4"/>
          <p:cNvSpPr>
            <a:spLocks noGrp="1"/>
          </p:cNvSpPr>
          <p:nvPr>
            <p:ph type="body" sz="quarter" idx="3"/>
          </p:nvPr>
        </p:nvSpPr>
        <p:spPr>
          <a:xfrm>
            <a:off x="678818" y="4713647"/>
            <a:ext cx="5430519" cy="4465559"/>
          </a:xfrm>
          <a:prstGeom prst="rect">
            <a:avLst/>
          </a:prstGeom>
        </p:spPr>
        <p:txBody>
          <a:bodyPr vert="horz" lIns="91161" tIns="45580" rIns="91161" bIns="4558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2" y="9425568"/>
            <a:ext cx="2941531" cy="496174"/>
          </a:xfrm>
          <a:prstGeom prst="rect">
            <a:avLst/>
          </a:prstGeom>
        </p:spPr>
        <p:txBody>
          <a:bodyPr vert="horz" lIns="91161" tIns="45580" rIns="91161" bIns="4558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45049" y="9425568"/>
            <a:ext cx="2941531" cy="496174"/>
          </a:xfrm>
          <a:prstGeom prst="rect">
            <a:avLst/>
          </a:prstGeom>
        </p:spPr>
        <p:txBody>
          <a:bodyPr vert="horz" lIns="91161" tIns="45580" rIns="91161" bIns="45580" rtlCol="0" anchor="b"/>
          <a:lstStyle>
            <a:lvl1pPr algn="r">
              <a:defRPr sz="1200"/>
            </a:lvl1pPr>
          </a:lstStyle>
          <a:p>
            <a:fld id="{CE191AA9-8BC6-482C-80AD-1C5F9969697A}" type="slidenum">
              <a:rPr lang="nb-NO" smtClean="0"/>
              <a:t>‹#›</a:t>
            </a:fld>
            <a:endParaRPr lang="nb-NO"/>
          </a:p>
        </p:txBody>
      </p:sp>
    </p:spTree>
    <p:extLst>
      <p:ext uri="{BB962C8B-B14F-4D97-AF65-F5344CB8AC3E}">
        <p14:creationId xmlns:p14="http://schemas.microsoft.com/office/powerpoint/2010/main" val="12068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228600" indent="-228600">
              <a:buAutoNum type="arabicPeriod"/>
            </a:pPr>
            <a:r>
              <a:rPr lang="nb-NO" dirty="0"/>
              <a:t>«Resultat» er en del av EK. Den er splittet ut for å tydeliggjøre sammenhengen mellom balanseoppstilling og resultatrapporten</a:t>
            </a:r>
          </a:p>
          <a:p>
            <a:pPr marL="228600" indent="-228600">
              <a:buAutoNum type="arabicPeriod"/>
            </a:pPr>
            <a:r>
              <a:rPr lang="nb-NO" dirty="0"/>
              <a:t>Kostnader: løpende knyttet til produksjon. Utgift: større investeringer (lengre tidshorisont). Desinfeksjon = </a:t>
            </a:r>
            <a:r>
              <a:rPr lang="nb-NO" dirty="0" err="1"/>
              <a:t>kostn</a:t>
            </a:r>
            <a:r>
              <a:rPr lang="nb-NO" dirty="0"/>
              <a:t>, lasermaskin = utgift</a:t>
            </a:r>
          </a:p>
          <a:p>
            <a:pPr marL="228600" indent="-228600">
              <a:buAutoNum type="arabicPeriod"/>
            </a:pPr>
            <a:r>
              <a:rPr lang="nb-NO" dirty="0" err="1"/>
              <a:t>Gjenansanskaffelse</a:t>
            </a:r>
            <a:r>
              <a:rPr lang="nb-NO" dirty="0"/>
              <a:t>: kommer an på situasjon. Finansregnskapet en annen historie. MEN: ved verdsettelse av eget lager</a:t>
            </a:r>
          </a:p>
          <a:p>
            <a:pPr marL="228600" indent="-228600">
              <a:buAutoNum type="arabicPeriod"/>
            </a:pPr>
            <a:r>
              <a:rPr lang="nb-NO" dirty="0"/>
              <a:t>Det har ikke noe å si. Det er en «praktisk» løsning på et problem knyttet til å verdsette/kostnadsføre </a:t>
            </a:r>
            <a:r>
              <a:rPr lang="nb-NO" dirty="0" err="1"/>
              <a:t>lagereret</a:t>
            </a:r>
            <a:r>
              <a:rPr lang="nb-NO" dirty="0"/>
              <a:t>.  </a:t>
            </a:r>
          </a:p>
        </p:txBody>
      </p:sp>
      <p:sp>
        <p:nvSpPr>
          <p:cNvPr id="4" name="Plassholder for lysbildenummer 3"/>
          <p:cNvSpPr>
            <a:spLocks noGrp="1"/>
          </p:cNvSpPr>
          <p:nvPr>
            <p:ph type="sldNum" sz="quarter" idx="5"/>
          </p:nvPr>
        </p:nvSpPr>
        <p:spPr/>
        <p:txBody>
          <a:bodyPr/>
          <a:lstStyle/>
          <a:p>
            <a:fld id="{CE191AA9-8BC6-482C-80AD-1C5F9969697A}" type="slidenum">
              <a:rPr lang="nb-NO" smtClean="0"/>
              <a:t>4</a:t>
            </a:fld>
            <a:endParaRPr lang="nb-NO"/>
          </a:p>
        </p:txBody>
      </p:sp>
    </p:spTree>
    <p:extLst>
      <p:ext uri="{BB962C8B-B14F-4D97-AF65-F5344CB8AC3E}">
        <p14:creationId xmlns:p14="http://schemas.microsoft.com/office/powerpoint/2010/main" val="245279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228600" indent="-228600">
              <a:buAutoNum type="arabicPeriod"/>
            </a:pPr>
            <a:r>
              <a:rPr lang="nb-NO" dirty="0"/>
              <a:t>50% av OM: En betydelig andel av likvide eiendeler bør ikke være bundet opp på kort sikt</a:t>
            </a:r>
          </a:p>
          <a:p>
            <a:pPr marL="228600" indent="-228600">
              <a:buAutoNum type="arabicPeriod"/>
            </a:pPr>
            <a:r>
              <a:rPr lang="nb-NO" dirty="0"/>
              <a:t>AK = KG: </a:t>
            </a:r>
          </a:p>
        </p:txBody>
      </p:sp>
      <p:sp>
        <p:nvSpPr>
          <p:cNvPr id="4" name="Plassholder for lysbildenummer 3"/>
          <p:cNvSpPr>
            <a:spLocks noGrp="1"/>
          </p:cNvSpPr>
          <p:nvPr>
            <p:ph type="sldNum" sz="quarter" idx="5"/>
          </p:nvPr>
        </p:nvSpPr>
        <p:spPr/>
        <p:txBody>
          <a:bodyPr/>
          <a:lstStyle/>
          <a:p>
            <a:fld id="{CE191AA9-8BC6-482C-80AD-1C5F9969697A}" type="slidenum">
              <a:rPr lang="nb-NO" smtClean="0"/>
              <a:t>34</a:t>
            </a:fld>
            <a:endParaRPr lang="nb-NO"/>
          </a:p>
        </p:txBody>
      </p:sp>
    </p:spTree>
    <p:extLst>
      <p:ext uri="{BB962C8B-B14F-4D97-AF65-F5344CB8AC3E}">
        <p14:creationId xmlns:p14="http://schemas.microsoft.com/office/powerpoint/2010/main" val="205186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228600" indent="-228600">
              <a:buAutoNum type="arabicPeriod"/>
            </a:pPr>
            <a:r>
              <a:rPr lang="nb-NO" dirty="0"/>
              <a:t>50% av OM: En betydelig andel av likvide eiendeler bør ikke være bundet opp på kort sikt</a:t>
            </a:r>
          </a:p>
          <a:p>
            <a:pPr marL="228600" indent="-228600">
              <a:buAutoNum type="arabicPeriod"/>
            </a:pPr>
            <a:r>
              <a:rPr lang="nb-NO" dirty="0"/>
              <a:t>AK = KG: </a:t>
            </a:r>
          </a:p>
        </p:txBody>
      </p:sp>
      <p:sp>
        <p:nvSpPr>
          <p:cNvPr id="4" name="Plassholder for lysbildenummer 3"/>
          <p:cNvSpPr>
            <a:spLocks noGrp="1"/>
          </p:cNvSpPr>
          <p:nvPr>
            <p:ph type="sldNum" sz="quarter" idx="5"/>
          </p:nvPr>
        </p:nvSpPr>
        <p:spPr/>
        <p:txBody>
          <a:bodyPr/>
          <a:lstStyle/>
          <a:p>
            <a:fld id="{CE191AA9-8BC6-482C-80AD-1C5F9969697A}" type="slidenum">
              <a:rPr lang="nb-NO" smtClean="0"/>
              <a:t>35</a:t>
            </a:fld>
            <a:endParaRPr lang="nb-NO"/>
          </a:p>
        </p:txBody>
      </p:sp>
    </p:spTree>
    <p:extLst>
      <p:ext uri="{BB962C8B-B14F-4D97-AF65-F5344CB8AC3E}">
        <p14:creationId xmlns:p14="http://schemas.microsoft.com/office/powerpoint/2010/main" val="26722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E191AA9-8BC6-482C-80AD-1C5F9969697A}" type="slidenum">
              <a:rPr lang="nb-NO" smtClean="0"/>
              <a:t>42</a:t>
            </a:fld>
            <a:endParaRPr lang="nb-NO"/>
          </a:p>
        </p:txBody>
      </p:sp>
    </p:spTree>
    <p:extLst>
      <p:ext uri="{BB962C8B-B14F-4D97-AF65-F5344CB8AC3E}">
        <p14:creationId xmlns:p14="http://schemas.microsoft.com/office/powerpoint/2010/main" val="367131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H23">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b="1">
                <a:solidFill>
                  <a:schemeClr val="accent1"/>
                </a:solidFill>
                <a:latin typeface="Calibri" panose="020F0502020204030204" pitchFamily="34" charset="0"/>
                <a:cs typeface="Calibri" panose="020F0502020204030204" pitchFamily="34" charset="0"/>
              </a:defRPr>
            </a:lvl1pPr>
          </a:lstStyle>
          <a:p>
            <a:r>
              <a:rPr lang="nb-NO"/>
              <a:t>Klikk for å redigere tittelstil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E3374695-7427-4405-BA18-D46A8BA2317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DCB57-16B7-4183-AE84-6AAB14E30B3B}" type="slidenum">
              <a:rPr lang="en-US" smtClean="0"/>
              <a:t>‹#›</a:t>
            </a:fld>
            <a:endParaRPr lang="en-US"/>
          </a:p>
        </p:txBody>
      </p:sp>
    </p:spTree>
    <p:extLst>
      <p:ext uri="{BB962C8B-B14F-4D97-AF65-F5344CB8AC3E}">
        <p14:creationId xmlns:p14="http://schemas.microsoft.com/office/powerpoint/2010/main" val="23596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chemeClr val="accent1"/>
                </a:solidFill>
                <a:latin typeface="Calibri" panose="020F0502020204030204" pitchFamily="34" charset="0"/>
                <a:cs typeface="Calibri" panose="020F0502020204030204" pitchFamily="34" charset="0"/>
              </a:defRPr>
            </a:lvl1pPr>
          </a:lstStyle>
          <a:p>
            <a:r>
              <a:rPr lang="nb-NO"/>
              <a:t>Klikk for å redigere tittelstil</a:t>
            </a:r>
            <a:endParaRPr lang="en-US" dirty="0"/>
          </a:p>
        </p:txBody>
      </p:sp>
      <p:sp>
        <p:nvSpPr>
          <p:cNvPr id="3" name="Content Placeholder 2"/>
          <p:cNvSpPr>
            <a:spLocks noGrp="1"/>
          </p:cNvSpPr>
          <p:nvPr>
            <p:ph idx="1"/>
          </p:nvPr>
        </p:nvSpPr>
        <p:spPr/>
        <p:txBody>
          <a:bodyPr>
            <a:normAutofit/>
          </a:bodyPr>
          <a:lstStyle>
            <a:lvl1pPr>
              <a:defRPr sz="2800">
                <a:solidFill>
                  <a:schemeClr val="tx1">
                    <a:lumMod val="50000"/>
                    <a:lumOff val="50000"/>
                  </a:schemeClr>
                </a:solidFill>
              </a:defRPr>
            </a:lvl1pPr>
            <a:lvl2pPr>
              <a:defRPr sz="2400">
                <a:solidFill>
                  <a:schemeClr val="tx1">
                    <a:lumMod val="50000"/>
                    <a:lumOff val="50000"/>
                  </a:schemeClr>
                </a:solidFill>
              </a:defRPr>
            </a:lvl2pPr>
            <a:lvl3pPr>
              <a:defRPr sz="20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
        <p:nvSpPr>
          <p:cNvPr id="4" name="Date Placeholder 3"/>
          <p:cNvSpPr>
            <a:spLocks noGrp="1"/>
          </p:cNvSpPr>
          <p:nvPr>
            <p:ph type="dt" sz="half" idx="10"/>
          </p:nvPr>
        </p:nvSpPr>
        <p:spPr/>
        <p:txBody>
          <a:bodyPr/>
          <a:lstStyle/>
          <a:p>
            <a:fld id="{E3374695-7427-4405-BA18-D46A8BA2317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DCB57-16B7-4183-AE84-6AAB14E30B3B}" type="slidenum">
              <a:rPr lang="en-US" smtClean="0"/>
              <a:t>‹#›</a:t>
            </a:fld>
            <a:endParaRPr lang="en-US"/>
          </a:p>
        </p:txBody>
      </p:sp>
    </p:spTree>
    <p:extLst>
      <p:ext uri="{BB962C8B-B14F-4D97-AF65-F5344CB8AC3E}">
        <p14:creationId xmlns:p14="http://schemas.microsoft.com/office/powerpoint/2010/main" val="19734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E3374695-7427-4405-BA18-D46A8BA2317A}"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DCB57-16B7-4183-AE84-6AAB14E30B3B}" type="slidenum">
              <a:rPr lang="en-US" smtClean="0"/>
              <a:t>‹#›</a:t>
            </a:fld>
            <a:endParaRPr lang="en-US"/>
          </a:p>
        </p:txBody>
      </p:sp>
    </p:spTree>
    <p:extLst>
      <p:ext uri="{BB962C8B-B14F-4D97-AF65-F5344CB8AC3E}">
        <p14:creationId xmlns:p14="http://schemas.microsoft.com/office/powerpoint/2010/main" val="26437467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b-NO" dirty="0"/>
              <a:t>Klikk for å redigere tittelstil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74695-7427-4405-BA18-D46A8BA2317A}" type="datetimeFigureOut">
              <a:rPr lang="en-US" smtClean="0"/>
              <a:t>9/4/2023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3DCB57-16B7-4183-AE84-6AAB14E30B3B}" type="slidenum">
              <a:rPr lang="en-US" smtClean="0"/>
              <a:t>‹#›</a:t>
            </a:fld>
            <a:endParaRPr lang="en-US"/>
          </a:p>
        </p:txBody>
      </p:sp>
    </p:spTree>
    <p:extLst>
      <p:ext uri="{BB962C8B-B14F-4D97-AF65-F5344CB8AC3E}">
        <p14:creationId xmlns:p14="http://schemas.microsoft.com/office/powerpoint/2010/main" val="398563348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Lst>
  <p:txStyles>
    <p:titleStyle>
      <a:lvl1pPr algn="l" defTabSz="457200" rtl="0" eaLnBrk="1" latinLnBrk="0" hangingPunct="1">
        <a:spcBef>
          <a:spcPct val="0"/>
        </a:spcBef>
        <a:buNone/>
        <a:defRPr sz="4000" b="1" kern="1200">
          <a:solidFill>
            <a:schemeClr val="accent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457200" rtl="0" eaLnBrk="1" latinLnBrk="0" hangingPunct="1">
        <a:spcBef>
          <a:spcPts val="1000"/>
        </a:spcBef>
        <a:spcAft>
          <a:spcPts val="0"/>
        </a:spcAft>
        <a:buClr>
          <a:schemeClr val="accent1"/>
        </a:buClr>
        <a:buSzPct val="100000"/>
        <a:buFont typeface="Arial" panose="020B0604020202020204" pitchFamily="34" charset="0"/>
        <a:buChar char="•"/>
        <a:defRPr sz="2800" kern="1200">
          <a:solidFill>
            <a:schemeClr val="tx1">
              <a:lumMod val="50000"/>
              <a:lumOff val="50000"/>
            </a:schemeClr>
          </a:solidFill>
          <a:latin typeface="Calibri" panose="020F0502020204030204" pitchFamily="34" charset="0"/>
          <a:ea typeface="+mn-ea"/>
          <a:cs typeface="Calibri" panose="020F0502020204030204" pitchFamily="34" charset="0"/>
        </a:defRPr>
      </a:lvl1pPr>
      <a:lvl2pPr marL="914400" indent="-457200" algn="l" defTabSz="457200" rtl="0" eaLnBrk="1" latinLnBrk="0" hangingPunct="1">
        <a:spcBef>
          <a:spcPts val="1000"/>
        </a:spcBef>
        <a:spcAft>
          <a:spcPts val="0"/>
        </a:spcAft>
        <a:buClr>
          <a:schemeClr val="accent1"/>
        </a:buClr>
        <a:buSzPct val="100000"/>
        <a:buFont typeface="Arial" panose="020B0604020202020204" pitchFamily="34" charset="0"/>
        <a:buChar char="•"/>
        <a:defRPr sz="24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1371600" indent="-457200" algn="l" defTabSz="457200" rtl="0" eaLnBrk="1" latinLnBrk="0" hangingPunct="1">
        <a:spcBef>
          <a:spcPts val="1000"/>
        </a:spcBef>
        <a:spcAft>
          <a:spcPts val="0"/>
        </a:spcAft>
        <a:buClr>
          <a:schemeClr val="accent1"/>
        </a:buClr>
        <a:buSzPct val="100000"/>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7145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21717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roff.no/regnskap/argus-syn-as/oslo/leger/IF2V0G200X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investopedia.com/terms/e/ebitda.as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p:cNvSpPr>
            <a:spLocks noGrp="1"/>
          </p:cNvSpPr>
          <p:nvPr>
            <p:ph type="ctrTitle"/>
          </p:nvPr>
        </p:nvSpPr>
        <p:spPr>
          <a:xfrm>
            <a:off x="829734" y="854529"/>
            <a:ext cx="6922450" cy="5148943"/>
          </a:xfrm>
        </p:spPr>
        <p:txBody>
          <a:bodyPr anchor="ctr">
            <a:normAutofit/>
          </a:bodyPr>
          <a:lstStyle/>
          <a:p>
            <a:pPr algn="l"/>
            <a:r>
              <a:rPr lang="nb-NO" sz="6000" dirty="0"/>
              <a:t>HØKON1201</a:t>
            </a:r>
            <a:br>
              <a:rPr lang="nb-NO" sz="6000" dirty="0"/>
            </a:br>
            <a:r>
              <a:rPr lang="nb-NO" sz="2400" b="0" dirty="0">
                <a:solidFill>
                  <a:schemeClr val="tx1">
                    <a:lumMod val="50000"/>
                    <a:lumOff val="50000"/>
                  </a:schemeClr>
                </a:solidFill>
              </a:rPr>
              <a:t>Forelesning 3: Regnskapsanalyse</a:t>
            </a:r>
            <a:endParaRPr lang="en-US" sz="6000" b="0" dirty="0">
              <a:solidFill>
                <a:schemeClr val="tx1">
                  <a:lumMod val="50000"/>
                  <a:lumOff val="50000"/>
                </a:schemeClr>
              </a:solidFill>
            </a:endParaRPr>
          </a:p>
        </p:txBody>
      </p:sp>
      <p:sp>
        <p:nvSpPr>
          <p:cNvPr id="4" name="Undertittel 3"/>
          <p:cNvSpPr>
            <a:spLocks noGrp="1"/>
          </p:cNvSpPr>
          <p:nvPr>
            <p:ph type="subTitle" idx="1"/>
          </p:nvPr>
        </p:nvSpPr>
        <p:spPr>
          <a:xfrm>
            <a:off x="7534654" y="1892300"/>
            <a:ext cx="3425445" cy="3073400"/>
          </a:xfrm>
        </p:spPr>
        <p:txBody>
          <a:bodyPr anchor="ctr">
            <a:normAutofit/>
          </a:bodyPr>
          <a:lstStyle/>
          <a:p>
            <a:pPr algn="l"/>
            <a:r>
              <a:rPr lang="nb-NO" sz="2000" dirty="0">
                <a:solidFill>
                  <a:srgbClr val="FFFFFF"/>
                </a:solidFill>
              </a:rPr>
              <a:t>Bedriftsøkonomi</a:t>
            </a:r>
          </a:p>
        </p:txBody>
      </p:sp>
    </p:spTree>
    <p:extLst>
      <p:ext uri="{BB962C8B-B14F-4D97-AF65-F5344CB8AC3E}">
        <p14:creationId xmlns:p14="http://schemas.microsoft.com/office/powerpoint/2010/main" val="8673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Trinn i nøkkeltallsanallysen (6.1)</a:t>
            </a:r>
            <a:endParaRPr lang="en-US" dirty="0"/>
          </a:p>
        </p:txBody>
      </p:sp>
      <p:pic>
        <p:nvPicPr>
          <p:cNvPr id="2050" name="Picture 2">
            <a:extLst>
              <a:ext uri="{FF2B5EF4-FFF2-40B4-BE49-F238E27FC236}">
                <a16:creationId xmlns:a16="http://schemas.microsoft.com/office/drawing/2014/main" id="{3340283C-B613-5212-2FE0-D32CB3D67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957" y="2132856"/>
            <a:ext cx="7569421" cy="2304256"/>
          </a:xfrm>
          <a:prstGeom prst="rect">
            <a:avLst/>
          </a:prstGeom>
          <a:noFill/>
          <a:extLst>
            <a:ext uri="{909E8E84-426E-40DD-AFC4-6F175D3DCCD1}">
              <a14:hiddenFill xmlns:a14="http://schemas.microsoft.com/office/drawing/2010/main">
                <a:solidFill>
                  <a:srgbClr val="FFFFFF"/>
                </a:solidFill>
              </a14:hiddenFill>
            </a:ext>
          </a:extLst>
        </p:spPr>
      </p:pic>
      <p:sp>
        <p:nvSpPr>
          <p:cNvPr id="8" name="TekstSylinder 7">
            <a:extLst>
              <a:ext uri="{FF2B5EF4-FFF2-40B4-BE49-F238E27FC236}">
                <a16:creationId xmlns:a16="http://schemas.microsoft.com/office/drawing/2014/main" id="{4BFD8828-EE53-CD1C-5284-A20566ECE6E1}"/>
              </a:ext>
            </a:extLst>
          </p:cNvPr>
          <p:cNvSpPr txBox="1"/>
          <p:nvPr/>
        </p:nvSpPr>
        <p:spPr>
          <a:xfrm>
            <a:off x="3431704" y="5445224"/>
            <a:ext cx="2898550" cy="369332"/>
          </a:xfrm>
          <a:prstGeom prst="rect">
            <a:avLst/>
          </a:prstGeom>
          <a:noFill/>
        </p:spPr>
        <p:txBody>
          <a:bodyPr wrap="none" rtlCol="0">
            <a:spAutoFit/>
          </a:bodyPr>
          <a:lstStyle/>
          <a:p>
            <a:r>
              <a:rPr lang="nb-NO" i="1" dirty="0">
                <a:solidFill>
                  <a:schemeClr val="bg1">
                    <a:lumMod val="50000"/>
                  </a:schemeClr>
                </a:solidFill>
              </a:rPr>
              <a:t>Garbage in </a:t>
            </a:r>
            <a:r>
              <a:rPr lang="nb-NO" i="1" dirty="0">
                <a:solidFill>
                  <a:schemeClr val="bg1">
                    <a:lumMod val="50000"/>
                  </a:schemeClr>
                </a:solidFill>
                <a:sym typeface="Wingdings" panose="05000000000000000000" pitchFamily="2" charset="2"/>
              </a:rPr>
              <a:t> </a:t>
            </a:r>
            <a:r>
              <a:rPr lang="nb-NO" i="1" dirty="0" err="1">
                <a:solidFill>
                  <a:schemeClr val="bg1">
                    <a:lumMod val="50000"/>
                  </a:schemeClr>
                </a:solidFill>
                <a:sym typeface="Wingdings" panose="05000000000000000000" pitchFamily="2" charset="2"/>
              </a:rPr>
              <a:t>garbage</a:t>
            </a:r>
            <a:r>
              <a:rPr lang="nb-NO" i="1" dirty="0">
                <a:solidFill>
                  <a:schemeClr val="bg1">
                    <a:lumMod val="50000"/>
                  </a:schemeClr>
                </a:solidFill>
                <a:sym typeface="Wingdings" panose="05000000000000000000" pitchFamily="2" charset="2"/>
              </a:rPr>
              <a:t> </a:t>
            </a:r>
            <a:r>
              <a:rPr lang="nb-NO" i="1" dirty="0" err="1">
                <a:solidFill>
                  <a:schemeClr val="bg1">
                    <a:lumMod val="50000"/>
                  </a:schemeClr>
                </a:solidFill>
                <a:sym typeface="Wingdings" panose="05000000000000000000" pitchFamily="2" charset="2"/>
              </a:rPr>
              <a:t>out</a:t>
            </a:r>
            <a:endParaRPr lang="nb-NO" i="1" dirty="0">
              <a:solidFill>
                <a:schemeClr val="bg1">
                  <a:lumMod val="50000"/>
                </a:schemeClr>
              </a:solidFill>
            </a:endParaRPr>
          </a:p>
        </p:txBody>
      </p:sp>
    </p:spTree>
    <p:extLst>
      <p:ext uri="{BB962C8B-B14F-4D97-AF65-F5344CB8AC3E}">
        <p14:creationId xmlns:p14="http://schemas.microsoft.com/office/powerpoint/2010/main" val="34089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Trinn i nøkkeltallsanallysen (6.1)</a:t>
            </a:r>
            <a:endParaRPr lang="en-US" dirty="0"/>
          </a:p>
        </p:txBody>
      </p:sp>
      <p:sp>
        <p:nvSpPr>
          <p:cNvPr id="3" name="Plassholder for innhold 2"/>
          <p:cNvSpPr>
            <a:spLocks noGrp="1"/>
          </p:cNvSpPr>
          <p:nvPr>
            <p:ph idx="1"/>
          </p:nvPr>
        </p:nvSpPr>
        <p:spPr>
          <a:xfrm>
            <a:off x="677334" y="1700808"/>
            <a:ext cx="9307098" cy="4824536"/>
          </a:xfrm>
        </p:spPr>
        <p:txBody>
          <a:bodyPr>
            <a:normAutofit/>
          </a:bodyPr>
          <a:lstStyle/>
          <a:p>
            <a:pPr lvl="0" fontAlgn="base">
              <a:buFont typeface="+mj-lt"/>
              <a:buAutoNum type="arabicPeriod"/>
            </a:pPr>
            <a:r>
              <a:rPr lang="nb-NO" sz="3200" dirty="0"/>
              <a:t>Korrigere analysedata</a:t>
            </a:r>
          </a:p>
          <a:p>
            <a:pPr lvl="0" fontAlgn="base">
              <a:buFont typeface="+mj-lt"/>
              <a:buAutoNum type="arabicPeriod"/>
            </a:pPr>
            <a:r>
              <a:rPr lang="nb-NO" sz="3200" dirty="0"/>
              <a:t>Beregne nøkkeltall </a:t>
            </a:r>
          </a:p>
          <a:p>
            <a:pPr lvl="0" fontAlgn="base">
              <a:buFont typeface="+mj-lt"/>
              <a:buAutoNum type="arabicPeriod"/>
            </a:pPr>
            <a:r>
              <a:rPr lang="nb-NO" sz="3200" dirty="0"/>
              <a:t>Tolke nøkkeltall</a:t>
            </a:r>
          </a:p>
          <a:p>
            <a:pPr marL="0" lvl="0" indent="0" fontAlgn="base">
              <a:buNone/>
            </a:pPr>
            <a:r>
              <a:rPr lang="nb-NO" sz="3200" dirty="0"/>
              <a:t>Merknad om korrigering: Enda større behov for dette i finansregnskapet ettersom det er ganske strenge regler for hvordan ting skal føres, men som kan føre til betydelige avvik fra faktiske verdier.</a:t>
            </a:r>
          </a:p>
          <a:p>
            <a:pPr marL="0" lvl="0" indent="0" fontAlgn="base">
              <a:buNone/>
            </a:pPr>
            <a:r>
              <a:rPr lang="nb-NO" sz="3200" dirty="0"/>
              <a:t>Eksempel: verdivurdering av tomter</a:t>
            </a:r>
          </a:p>
          <a:p>
            <a:pPr marL="0" lvl="0" indent="0" fontAlgn="base">
              <a:buNone/>
            </a:pPr>
            <a:endParaRPr lang="nb-NO" sz="3200" dirty="0"/>
          </a:p>
        </p:txBody>
      </p:sp>
    </p:spTree>
    <p:extLst>
      <p:ext uri="{BB962C8B-B14F-4D97-AF65-F5344CB8AC3E}">
        <p14:creationId xmlns:p14="http://schemas.microsoft.com/office/powerpoint/2010/main" val="99593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5B981DA-CBB4-183C-EC07-C78CEBAD89B5}"/>
              </a:ext>
            </a:extLst>
          </p:cNvPr>
          <p:cNvSpPr>
            <a:spLocks noGrp="1"/>
          </p:cNvSpPr>
          <p:nvPr>
            <p:ph type="title"/>
          </p:nvPr>
        </p:nvSpPr>
        <p:spPr/>
        <p:txBody>
          <a:bodyPr/>
          <a:lstStyle/>
          <a:p>
            <a:r>
              <a:rPr lang="nb-NO" dirty="0"/>
              <a:t>Bruk av nøkkeltall (6.3)</a:t>
            </a:r>
          </a:p>
        </p:txBody>
      </p:sp>
      <p:sp>
        <p:nvSpPr>
          <p:cNvPr id="3" name="Plassholder for innhold 2">
            <a:extLst>
              <a:ext uri="{FF2B5EF4-FFF2-40B4-BE49-F238E27FC236}">
                <a16:creationId xmlns:a16="http://schemas.microsoft.com/office/drawing/2014/main" id="{8C573212-9C3A-6E05-26BE-2083A795024E}"/>
              </a:ext>
            </a:extLst>
          </p:cNvPr>
          <p:cNvSpPr>
            <a:spLocks noGrp="1"/>
          </p:cNvSpPr>
          <p:nvPr>
            <p:ph idx="1"/>
          </p:nvPr>
        </p:nvSpPr>
        <p:spPr>
          <a:xfrm>
            <a:off x="653852" y="1855168"/>
            <a:ext cx="9114556" cy="4392488"/>
          </a:xfrm>
        </p:spPr>
        <p:txBody>
          <a:bodyPr>
            <a:normAutofit fontScale="92500" lnSpcReduction="10000"/>
          </a:bodyPr>
          <a:lstStyle/>
          <a:p>
            <a:pPr marL="0" indent="0">
              <a:buNone/>
            </a:pPr>
            <a:r>
              <a:rPr lang="nb-NO" b="1" dirty="0"/>
              <a:t>Hvem</a:t>
            </a:r>
            <a:r>
              <a:rPr lang="nb-NO" dirty="0"/>
              <a:t> bruker og hvorfor?</a:t>
            </a:r>
          </a:p>
          <a:p>
            <a:r>
              <a:rPr lang="nb-NO" dirty="0"/>
              <a:t>Kreditorer bruker for å vurdere kredittverdighet</a:t>
            </a:r>
          </a:p>
          <a:p>
            <a:r>
              <a:rPr lang="nb-NO" dirty="0"/>
              <a:t>Investorer bruker å vurdere pris</a:t>
            </a:r>
          </a:p>
          <a:p>
            <a:r>
              <a:rPr lang="nb-NO" dirty="0"/>
              <a:t>Ledelse bruker til økonomistyring</a:t>
            </a:r>
          </a:p>
          <a:p>
            <a:pPr marL="0" indent="0">
              <a:buNone/>
            </a:pPr>
            <a:r>
              <a:rPr lang="nb-NO" dirty="0"/>
              <a:t>Nøkkeltall trenger et </a:t>
            </a:r>
            <a:r>
              <a:rPr lang="nb-NO" b="1" dirty="0"/>
              <a:t>sammenligningsgrunnlag</a:t>
            </a:r>
          </a:p>
          <a:p>
            <a:r>
              <a:rPr lang="nb-NO" dirty="0"/>
              <a:t>Tidligere perioder</a:t>
            </a:r>
          </a:p>
          <a:p>
            <a:r>
              <a:rPr lang="nb-NO" dirty="0"/>
              <a:t>Budsjetter</a:t>
            </a:r>
          </a:p>
          <a:p>
            <a:r>
              <a:rPr lang="nb-NO" dirty="0"/>
              <a:t>Konkurrenter</a:t>
            </a:r>
          </a:p>
          <a:p>
            <a:r>
              <a:rPr lang="nb-NO" dirty="0"/>
              <a:t>Standarder/tommelfingerregler</a:t>
            </a:r>
          </a:p>
        </p:txBody>
      </p:sp>
    </p:spTree>
    <p:extLst>
      <p:ext uri="{BB962C8B-B14F-4D97-AF65-F5344CB8AC3E}">
        <p14:creationId xmlns:p14="http://schemas.microsoft.com/office/powerpoint/2010/main" val="100113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F7681D-5452-95F4-6BDD-DBC6FEA82772}"/>
              </a:ext>
            </a:extLst>
          </p:cNvPr>
          <p:cNvSpPr>
            <a:spLocks noGrp="1"/>
          </p:cNvSpPr>
          <p:nvPr>
            <p:ph type="title"/>
          </p:nvPr>
        </p:nvSpPr>
        <p:spPr/>
        <p:txBody>
          <a:bodyPr/>
          <a:lstStyle/>
          <a:p>
            <a:r>
              <a:rPr lang="nb-NO" dirty="0"/>
              <a:t>Oversikt over forelesning</a:t>
            </a:r>
          </a:p>
        </p:txBody>
      </p:sp>
      <p:sp>
        <p:nvSpPr>
          <p:cNvPr id="3" name="Plassholder for innhold 2">
            <a:extLst>
              <a:ext uri="{FF2B5EF4-FFF2-40B4-BE49-F238E27FC236}">
                <a16:creationId xmlns:a16="http://schemas.microsoft.com/office/drawing/2014/main" id="{548E0272-2CF3-8F1C-2E56-F0D968A644A0}"/>
              </a:ext>
            </a:extLst>
          </p:cNvPr>
          <p:cNvSpPr>
            <a:spLocks noGrp="1"/>
          </p:cNvSpPr>
          <p:nvPr>
            <p:ph idx="1"/>
          </p:nvPr>
        </p:nvSpPr>
        <p:spPr/>
        <p:txBody>
          <a:bodyPr>
            <a:normAutofit/>
          </a:bodyPr>
          <a:lstStyle/>
          <a:p>
            <a:pPr>
              <a:buFont typeface="+mj-lt"/>
              <a:buAutoNum type="arabicPeriod"/>
            </a:pPr>
            <a:r>
              <a:rPr lang="nb-NO" sz="4000" dirty="0"/>
              <a:t>Hva er nøkkeltall?</a:t>
            </a:r>
          </a:p>
          <a:p>
            <a:pPr>
              <a:buFont typeface="+mj-lt"/>
              <a:buAutoNum type="arabicPeriod"/>
            </a:pPr>
            <a:r>
              <a:rPr lang="nb-NO" sz="4000" dirty="0">
                <a:solidFill>
                  <a:srgbClr val="FF0000"/>
                </a:solidFill>
              </a:rPr>
              <a:t>Måling av lønnsomhet</a:t>
            </a:r>
          </a:p>
          <a:p>
            <a:pPr>
              <a:buFont typeface="+mj-lt"/>
              <a:buAutoNum type="arabicPeriod"/>
            </a:pPr>
            <a:r>
              <a:rPr lang="nb-NO" sz="4000" dirty="0"/>
              <a:t>Måling av likviditet</a:t>
            </a:r>
          </a:p>
          <a:p>
            <a:pPr>
              <a:buFont typeface="+mj-lt"/>
              <a:buAutoNum type="arabicPeriod"/>
            </a:pPr>
            <a:r>
              <a:rPr lang="nb-NO" sz="4000" dirty="0"/>
              <a:t>Måling av soliditet</a:t>
            </a:r>
          </a:p>
        </p:txBody>
      </p:sp>
    </p:spTree>
    <p:extLst>
      <p:ext uri="{BB962C8B-B14F-4D97-AF65-F5344CB8AC3E}">
        <p14:creationId xmlns:p14="http://schemas.microsoft.com/office/powerpoint/2010/main" val="234804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E4AD4DC-DF18-44CF-8766-5998B73C4088}"/>
              </a:ext>
            </a:extLst>
          </p:cNvPr>
          <p:cNvSpPr>
            <a:spLocks noGrp="1"/>
          </p:cNvSpPr>
          <p:nvPr>
            <p:ph type="title"/>
          </p:nvPr>
        </p:nvSpPr>
        <p:spPr/>
        <p:txBody>
          <a:bodyPr/>
          <a:lstStyle/>
          <a:p>
            <a:r>
              <a:rPr lang="nb-NO" dirty="0"/>
              <a:t>Måling av lønnsomhet (6.4)</a:t>
            </a:r>
          </a:p>
        </p:txBody>
      </p:sp>
      <p:sp>
        <p:nvSpPr>
          <p:cNvPr id="3" name="Plassholder for innhold 2">
            <a:extLst>
              <a:ext uri="{FF2B5EF4-FFF2-40B4-BE49-F238E27FC236}">
                <a16:creationId xmlns:a16="http://schemas.microsoft.com/office/drawing/2014/main" id="{1A699D2D-52CF-A989-259E-212FC5E69847}"/>
              </a:ext>
            </a:extLst>
          </p:cNvPr>
          <p:cNvSpPr>
            <a:spLocks noGrp="1"/>
          </p:cNvSpPr>
          <p:nvPr>
            <p:ph idx="1"/>
          </p:nvPr>
        </p:nvSpPr>
        <p:spPr>
          <a:xfrm>
            <a:off x="677334" y="2160589"/>
            <a:ext cx="9091074" cy="3880773"/>
          </a:xfrm>
        </p:spPr>
        <p:txBody>
          <a:bodyPr/>
          <a:lstStyle/>
          <a:p>
            <a:r>
              <a:rPr lang="nb-NO" dirty="0"/>
              <a:t>Første sjekk: </a:t>
            </a:r>
            <a:r>
              <a:rPr lang="nb-NO" b="1" dirty="0"/>
              <a:t>«bunnlinjen» </a:t>
            </a:r>
            <a:r>
              <a:rPr lang="nb-NO" dirty="0"/>
              <a:t>– siste linje i resultatrapporten</a:t>
            </a:r>
          </a:p>
          <a:p>
            <a:r>
              <a:rPr lang="nb-NO" dirty="0"/>
              <a:t>Men, kan være gode grunner til å bruke for eksempel driftsresultatet eller ordinært resultat før skatt</a:t>
            </a:r>
          </a:p>
          <a:p>
            <a:r>
              <a:rPr lang="nb-NO" dirty="0"/>
              <a:t>Driftsresultatet er mer «rått», men ikke rått nok for alle </a:t>
            </a:r>
            <a:r>
              <a:rPr lang="nb-NO" dirty="0">
                <a:sym typeface="Wingdings" panose="05000000000000000000" pitchFamily="2" charset="2"/>
              </a:rPr>
              <a:t></a:t>
            </a:r>
          </a:p>
          <a:p>
            <a:pPr lvl="1"/>
            <a:r>
              <a:rPr lang="nb-NO" dirty="0">
                <a:sym typeface="Wingdings" panose="05000000000000000000" pitchFamily="2" charset="2"/>
              </a:rPr>
              <a:t>Avskrivninger kan være misvisende (EBITDA for eksempel)</a:t>
            </a:r>
          </a:p>
          <a:p>
            <a:r>
              <a:rPr lang="nb-NO" dirty="0">
                <a:sym typeface="Wingdings" panose="05000000000000000000" pitchFamily="2" charset="2"/>
                <a:hlinkClick r:id="rId2"/>
              </a:rPr>
              <a:t>Eksempel</a:t>
            </a:r>
            <a:endParaRPr lang="nb-NO" dirty="0">
              <a:sym typeface="Wingdings" panose="05000000000000000000" pitchFamily="2" charset="2"/>
            </a:endParaRPr>
          </a:p>
          <a:p>
            <a:pPr marL="0" indent="0">
              <a:buNone/>
            </a:pPr>
            <a:endParaRPr lang="nb-NO" dirty="0"/>
          </a:p>
        </p:txBody>
      </p:sp>
    </p:spTree>
    <p:extLst>
      <p:ext uri="{BB962C8B-B14F-4D97-AF65-F5344CB8AC3E}">
        <p14:creationId xmlns:p14="http://schemas.microsoft.com/office/powerpoint/2010/main" val="58303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Mål på lønnsomhet</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10099186" cy="3880773"/>
              </a:xfrm>
            </p:spPr>
            <p:txBody>
              <a:bodyPr>
                <a:normAutofit/>
              </a:bodyPr>
              <a:lstStyle/>
              <a:p>
                <a14:m>
                  <m:oMath xmlns:m="http://schemas.openxmlformats.org/officeDocument/2006/math">
                    <m:r>
                      <a:rPr lang="nb-NO" b="0" i="1" smtClean="0">
                        <a:latin typeface="Cambria Math" panose="02040503050406030204" pitchFamily="18" charset="0"/>
                      </a:rPr>
                      <m:t>𝑅𝑒𝑠𝑢𝑙𝑡𝑎𝑡𝑚𝑎𝑟𝑔𝑖𝑛</m:t>
                    </m:r>
                    <m:r>
                      <a:rPr lang="nb-NO" b="0" i="1"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𝑅𝑒𝑠𝑢𝑙𝑡𝑎𝑡</m:t>
                        </m:r>
                      </m:num>
                      <m:den>
                        <m:r>
                          <a:rPr lang="nb-NO" b="0" i="1" smtClean="0">
                            <a:latin typeface="Cambria Math" panose="02040503050406030204" pitchFamily="18" charset="0"/>
                          </a:rPr>
                          <m:t>𝑆𝑎𝑙𝑔𝑖𝑛𝑛𝑡</m:t>
                        </m:r>
                        <m:r>
                          <a:rPr lang="nb-NO" b="0" i="1" smtClean="0">
                            <a:latin typeface="Cambria Math" panose="02040503050406030204" pitchFamily="18" charset="0"/>
                          </a:rPr>
                          <m:t>.</m:t>
                        </m:r>
                      </m:den>
                    </m:f>
                    <m:r>
                      <a:rPr lang="nb-NO" b="0" i="1" smtClean="0">
                        <a:latin typeface="Cambria Math" panose="02040503050406030204" pitchFamily="18" charset="0"/>
                        <a:ea typeface="Cambria Math" panose="02040503050406030204" pitchFamily="18" charset="0"/>
                      </a:rPr>
                      <m:t>∙100</m:t>
                    </m:r>
                  </m:oMath>
                </a14:m>
                <a:endParaRPr lang="nb-NO" dirty="0"/>
              </a:p>
              <a:p>
                <a:pPr lvl="1"/>
                <a:r>
                  <a:rPr lang="nb-NO" dirty="0"/>
                  <a:t>Kan bruke årsresultat, ordinært resultat, driftsresultat</a:t>
                </a:r>
              </a:p>
              <a:p>
                <a:r>
                  <a:rPr lang="nb-NO" b="0" dirty="0"/>
                  <a:t>Hvor mye kaster totalkapitalen av seg?</a:t>
                </a:r>
              </a:p>
              <a:p>
                <a:pPr lvl="1"/>
                <a14:m>
                  <m:oMath xmlns:m="http://schemas.openxmlformats.org/officeDocument/2006/math">
                    <m:r>
                      <a:rPr lang="nb-NO" b="0" i="1" smtClean="0">
                        <a:latin typeface="Cambria Math" panose="02040503050406030204" pitchFamily="18" charset="0"/>
                      </a:rPr>
                      <m:t>𝑇𝑜𝑡𝑎𝑙𝑟𝑒𝑛𝑡𝑎𝑏𝑖𝑙𝑖𝑡𝑒𝑡</m:t>
                    </m:r>
                    <m:r>
                      <a:rPr lang="nb-NO" b="0" i="1" smtClean="0">
                        <a:latin typeface="Cambria Math" panose="02040503050406030204" pitchFamily="18" charset="0"/>
                      </a:rPr>
                      <m:t> </m:t>
                    </m:r>
                    <m:d>
                      <m:dPr>
                        <m:ctrlPr>
                          <a:rPr lang="nb-NO" b="0" i="1" smtClean="0">
                            <a:latin typeface="Cambria Math" panose="02040503050406030204" pitchFamily="18" charset="0"/>
                          </a:rPr>
                        </m:ctrlPr>
                      </m:dPr>
                      <m:e>
                        <m:r>
                          <a:rPr lang="nb-NO" b="0" i="1" smtClean="0">
                            <a:latin typeface="Cambria Math" panose="02040503050406030204" pitchFamily="18" charset="0"/>
                          </a:rPr>
                          <m:t>𝑇𝐾𝑅</m:t>
                        </m:r>
                      </m:e>
                    </m:d>
                    <m:r>
                      <a:rPr lang="nb-NO" b="0" i="1" smtClean="0">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𝑂𝑟𝑑𝑅𝑒𝑠𝐹</m:t>
                        </m:r>
                        <m:r>
                          <a:rPr lang="nb-NO" b="0" i="1" smtClean="0">
                            <a:latin typeface="Cambria Math" panose="02040503050406030204" pitchFamily="18" charset="0"/>
                          </a:rPr>
                          <m:t>ø</m:t>
                        </m:r>
                        <m:r>
                          <a:rPr lang="nb-NO" b="0" i="1" smtClean="0">
                            <a:latin typeface="Cambria Math" panose="02040503050406030204" pitchFamily="18" charset="0"/>
                          </a:rPr>
                          <m:t>𝑟𝑆𝑘𝑎𝑡𝑡</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𝐺𝑗</m:t>
                        </m:r>
                        <m:r>
                          <a:rPr lang="nb-NO" b="0" i="1" smtClean="0">
                            <a:latin typeface="Cambria Math" panose="02040503050406030204" pitchFamily="18" charset="0"/>
                          </a:rPr>
                          <m:t>.</m:t>
                        </m:r>
                        <m:r>
                          <a:rPr lang="nb-NO" b="0" i="1" smtClean="0">
                            <a:latin typeface="Cambria Math" panose="02040503050406030204" pitchFamily="18" charset="0"/>
                          </a:rPr>
                          <m:t>𝑠𝑛𝑖𝑡𝑡</m:t>
                        </m:r>
                        <m:r>
                          <a:rPr lang="nb-NO" b="0" i="1" smtClean="0">
                            <a:latin typeface="Cambria Math" panose="02040503050406030204" pitchFamily="18" charset="0"/>
                          </a:rPr>
                          <m:t> </m:t>
                        </m:r>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oMath>
                </a14:m>
                <a:endParaRPr lang="nb-NO" dirty="0">
                  <a:ea typeface="Cambria Math" panose="02040503050406030204" pitchFamily="18" charset="0"/>
                </a:endParaRPr>
              </a:p>
              <a:p>
                <a:pPr lvl="1"/>
                <a:r>
                  <a:rPr lang="nb-NO" dirty="0">
                    <a:ea typeface="Cambria Math" panose="02040503050406030204" pitchFamily="18" charset="0"/>
                  </a:rPr>
                  <a:t>Engelsk: Return </a:t>
                </a:r>
                <a:r>
                  <a:rPr lang="nb-NO" dirty="0" err="1">
                    <a:ea typeface="Cambria Math" panose="02040503050406030204" pitchFamily="18" charset="0"/>
                  </a:rPr>
                  <a:t>on</a:t>
                </a:r>
                <a:r>
                  <a:rPr lang="nb-NO" dirty="0">
                    <a:ea typeface="Cambria Math" panose="02040503050406030204" pitchFamily="18" charset="0"/>
                  </a:rPr>
                  <a:t> </a:t>
                </a:r>
                <a:r>
                  <a:rPr lang="nb-NO" dirty="0" err="1">
                    <a:ea typeface="Cambria Math" panose="02040503050406030204" pitchFamily="18" charset="0"/>
                  </a:rPr>
                  <a:t>assets</a:t>
                </a:r>
                <a:r>
                  <a:rPr lang="nb-NO" dirty="0">
                    <a:ea typeface="Cambria Math" panose="02040503050406030204" pitchFamily="18" charset="0"/>
                  </a:rPr>
                  <a:t> (ROA)</a:t>
                </a:r>
              </a:p>
              <a:p>
                <a:pPr lvl="1"/>
                <a:r>
                  <a:rPr lang="nb-NO" dirty="0">
                    <a:ea typeface="Cambria Math" panose="02040503050406030204" pitchFamily="18" charset="0"/>
                  </a:rPr>
                  <a:t>Variant: Avkastning på «sysselsatt kapital» – </a:t>
                </a:r>
                <a:r>
                  <a:rPr lang="nb-NO" dirty="0" err="1">
                    <a:ea typeface="Cambria Math" panose="02040503050406030204" pitchFamily="18" charset="0"/>
                  </a:rPr>
                  <a:t>return</a:t>
                </a:r>
                <a:r>
                  <a:rPr lang="nb-NO" dirty="0">
                    <a:ea typeface="Cambria Math" panose="02040503050406030204" pitchFamily="18" charset="0"/>
                  </a:rPr>
                  <a:t> </a:t>
                </a:r>
                <a:r>
                  <a:rPr lang="nb-NO" dirty="0" err="1">
                    <a:ea typeface="Cambria Math" panose="02040503050406030204" pitchFamily="18" charset="0"/>
                  </a:rPr>
                  <a:t>on</a:t>
                </a:r>
                <a:r>
                  <a:rPr lang="nb-NO" dirty="0">
                    <a:ea typeface="Cambria Math" panose="02040503050406030204" pitchFamily="18" charset="0"/>
                  </a:rPr>
                  <a:t> </a:t>
                </a:r>
                <a:r>
                  <a:rPr lang="nb-NO" dirty="0" err="1">
                    <a:ea typeface="Cambria Math" panose="02040503050406030204" pitchFamily="18" charset="0"/>
                  </a:rPr>
                  <a:t>capital</a:t>
                </a:r>
                <a:r>
                  <a:rPr lang="nb-NO" dirty="0">
                    <a:ea typeface="Cambria Math" panose="02040503050406030204" pitchFamily="18" charset="0"/>
                  </a:rPr>
                  <a:t> </a:t>
                </a:r>
                <a:r>
                  <a:rPr lang="nb-NO" dirty="0" err="1">
                    <a:ea typeface="Cambria Math" panose="02040503050406030204" pitchFamily="18" charset="0"/>
                  </a:rPr>
                  <a:t>employed</a:t>
                </a:r>
                <a:r>
                  <a:rPr lang="nb-NO" dirty="0">
                    <a:ea typeface="Cambria Math" panose="02040503050406030204" pitchFamily="18" charset="0"/>
                  </a:rPr>
                  <a:t> (ROCE)</a:t>
                </a:r>
              </a:p>
              <a:p>
                <a:endParaRPr lang="nb-NO" dirty="0"/>
              </a:p>
            </p:txBody>
          </p:sp>
        </mc:Choice>
        <mc:Fallback xmlns="">
          <p:sp>
            <p:nvSpPr>
              <p:cNvPr id="3" name="Plassholder for innhold 2">
                <a:extLst>
                  <a:ext uri="{FF2B5EF4-FFF2-40B4-BE49-F238E27FC236}">
                    <a16:creationId xmlns:a16="http://schemas.microsoft.com/office/drawing/2014/main" id="{2A2BC97E-C0A3-8E22-954D-853723A97233}"/>
                  </a:ext>
                </a:extLst>
              </p:cNvPr>
              <p:cNvSpPr>
                <a:spLocks noGrp="1" noRot="1" noChangeAspect="1" noMove="1" noResize="1" noEditPoints="1" noAdjustHandles="1" noChangeArrowheads="1" noChangeShapeType="1" noTextEdit="1"/>
              </p:cNvSpPr>
              <p:nvPr>
                <p:ph idx="1"/>
              </p:nvPr>
            </p:nvSpPr>
            <p:spPr>
              <a:xfrm>
                <a:off x="551384" y="1930400"/>
                <a:ext cx="10099186" cy="3880773"/>
              </a:xfrm>
              <a:blipFill>
                <a:blip r:embed="rId2"/>
                <a:stretch>
                  <a:fillRect l="-1086" b="-3145"/>
                </a:stretch>
              </a:blipFill>
            </p:spPr>
            <p:txBody>
              <a:bodyPr/>
              <a:lstStyle/>
              <a:p>
                <a:r>
                  <a:rPr lang="nb-NO">
                    <a:noFill/>
                  </a:rPr>
                  <a:t> </a:t>
                </a:r>
              </a:p>
            </p:txBody>
          </p:sp>
        </mc:Fallback>
      </mc:AlternateContent>
    </p:spTree>
    <p:extLst>
      <p:ext uri="{BB962C8B-B14F-4D97-AF65-F5344CB8AC3E}">
        <p14:creationId xmlns:p14="http://schemas.microsoft.com/office/powerpoint/2010/main" val="282648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70DD7526-6E14-9DC8-FFF5-23D4872DF5F4}"/>
              </a:ext>
            </a:extLst>
          </p:cNvPr>
          <p:cNvPicPr>
            <a:picLocks noChangeAspect="1"/>
          </p:cNvPicPr>
          <p:nvPr/>
        </p:nvPicPr>
        <p:blipFill>
          <a:blip r:embed="rId2"/>
          <a:stretch>
            <a:fillRect/>
          </a:stretch>
        </p:blipFill>
        <p:spPr>
          <a:xfrm>
            <a:off x="2341418" y="0"/>
            <a:ext cx="9850582" cy="6858000"/>
          </a:xfrm>
          <a:prstGeom prst="rect">
            <a:avLst/>
          </a:prstGeom>
        </p:spPr>
      </p:pic>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1824795" cy="646331"/>
          </a:xfrm>
          <a:prstGeom prst="rect">
            <a:avLst/>
          </a:prstGeom>
          <a:noFill/>
        </p:spPr>
        <p:txBody>
          <a:bodyPr wrap="none" rtlCol="0">
            <a:spAutoFit/>
          </a:bodyPr>
          <a:lstStyle/>
          <a:p>
            <a:r>
              <a:rPr lang="nb-NO" dirty="0"/>
              <a:t>Resultatmargin?</a:t>
            </a:r>
          </a:p>
          <a:p>
            <a:endParaRPr lang="nb-NO" dirty="0"/>
          </a:p>
        </p:txBody>
      </p:sp>
    </p:spTree>
    <p:extLst>
      <p:ext uri="{BB962C8B-B14F-4D97-AF65-F5344CB8AC3E}">
        <p14:creationId xmlns:p14="http://schemas.microsoft.com/office/powerpoint/2010/main" val="393865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70DD7526-6E14-9DC8-FFF5-23D4872DF5F4}"/>
              </a:ext>
            </a:extLst>
          </p:cNvPr>
          <p:cNvPicPr>
            <a:picLocks noChangeAspect="1"/>
          </p:cNvPicPr>
          <p:nvPr/>
        </p:nvPicPr>
        <p:blipFill rotWithShape="1">
          <a:blip r:embed="rId2"/>
          <a:srcRect r="69298"/>
          <a:stretch/>
        </p:blipFill>
        <p:spPr>
          <a:xfrm>
            <a:off x="911424" y="0"/>
            <a:ext cx="3024336" cy="6858000"/>
          </a:xfrm>
          <a:prstGeom prst="rect">
            <a:avLst/>
          </a:prstGeom>
        </p:spPr>
      </p:pic>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671979" cy="369332"/>
          </a:xfrm>
          <a:prstGeom prst="rect">
            <a:avLst/>
          </a:prstGeom>
          <a:noFill/>
        </p:spPr>
        <p:txBody>
          <a:bodyPr wrap="none" rtlCol="0">
            <a:spAutoFit/>
          </a:bodyPr>
          <a:lstStyle/>
          <a:p>
            <a:r>
              <a:rPr lang="nb-NO" dirty="0"/>
              <a:t>TKR?</a:t>
            </a:r>
          </a:p>
        </p:txBody>
      </p:sp>
      <p:pic>
        <p:nvPicPr>
          <p:cNvPr id="3" name="Bilde 2">
            <a:extLst>
              <a:ext uri="{FF2B5EF4-FFF2-40B4-BE49-F238E27FC236}">
                <a16:creationId xmlns:a16="http://schemas.microsoft.com/office/drawing/2014/main" id="{9253EB81-C77E-5AF7-9320-6E5026A9F6C0}"/>
              </a:ext>
            </a:extLst>
          </p:cNvPr>
          <p:cNvPicPr>
            <a:picLocks noChangeAspect="1"/>
          </p:cNvPicPr>
          <p:nvPr/>
        </p:nvPicPr>
        <p:blipFill rotWithShape="1">
          <a:blip r:embed="rId3"/>
          <a:srcRect r="74880"/>
          <a:stretch/>
        </p:blipFill>
        <p:spPr>
          <a:xfrm>
            <a:off x="5201408" y="0"/>
            <a:ext cx="2520280" cy="6858000"/>
          </a:xfrm>
          <a:prstGeom prst="rect">
            <a:avLst/>
          </a:prstGeom>
        </p:spPr>
      </p:pic>
      <p:pic>
        <p:nvPicPr>
          <p:cNvPr id="4" name="Bilde 3">
            <a:extLst>
              <a:ext uri="{FF2B5EF4-FFF2-40B4-BE49-F238E27FC236}">
                <a16:creationId xmlns:a16="http://schemas.microsoft.com/office/drawing/2014/main" id="{47D7DA29-8A8C-4B5C-0341-9B1044A2257A}"/>
              </a:ext>
            </a:extLst>
          </p:cNvPr>
          <p:cNvPicPr>
            <a:picLocks noChangeAspect="1"/>
          </p:cNvPicPr>
          <p:nvPr/>
        </p:nvPicPr>
        <p:blipFill rotWithShape="1">
          <a:blip r:embed="rId2"/>
          <a:srcRect l="58480" r="33376"/>
          <a:stretch/>
        </p:blipFill>
        <p:spPr>
          <a:xfrm>
            <a:off x="3915429" y="0"/>
            <a:ext cx="802254" cy="6858000"/>
          </a:xfrm>
          <a:prstGeom prst="rect">
            <a:avLst/>
          </a:prstGeom>
        </p:spPr>
      </p:pic>
      <mc:AlternateContent xmlns:mc="http://schemas.openxmlformats.org/markup-compatibility/2006" xmlns:a14="http://schemas.microsoft.com/office/drawing/2010/main">
        <mc:Choice Requires="a14">
          <p:sp>
            <p:nvSpPr>
              <p:cNvPr id="9" name="TekstSylinder 8">
                <a:extLst>
                  <a:ext uri="{FF2B5EF4-FFF2-40B4-BE49-F238E27FC236}">
                    <a16:creationId xmlns:a16="http://schemas.microsoft.com/office/drawing/2014/main" id="{BC56BC26-A966-0B5C-D9EE-42B51EA5C8D0}"/>
                  </a:ext>
                </a:extLst>
              </p:cNvPr>
              <p:cNvSpPr txBox="1"/>
              <p:nvPr/>
            </p:nvSpPr>
            <p:spPr>
              <a:xfrm>
                <a:off x="7968208" y="116632"/>
                <a:ext cx="6101080" cy="758285"/>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r>
                        <a:rPr lang="nb-NO" sz="1400" b="0" i="1" smtClean="0">
                          <a:latin typeface="Cambria Math" panose="02040503050406030204" pitchFamily="18" charset="0"/>
                        </a:rPr>
                        <m:t>𝑇𝐾𝑅</m:t>
                      </m:r>
                      <m:r>
                        <a:rPr lang="nb-NO" sz="1400" b="0" i="1" smtClean="0">
                          <a:latin typeface="Cambria Math" panose="02040503050406030204" pitchFamily="18" charset="0"/>
                        </a:rPr>
                        <m:t>=</m:t>
                      </m:r>
                    </m:oMath>
                  </m:oMathPara>
                </a14:m>
                <a:endParaRPr lang="nb-NO" sz="1400" b="0" i="1" dirty="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f>
                        <m:fPr>
                          <m:ctrlPr>
                            <a:rPr lang="nb-NO" sz="1400" i="1">
                              <a:latin typeface="Cambria Math" panose="02040503050406030204" pitchFamily="18" charset="0"/>
                            </a:rPr>
                          </m:ctrlPr>
                        </m:fPr>
                        <m:num>
                          <m:r>
                            <a:rPr lang="nb-NO" sz="1400" b="0" i="1" smtClean="0">
                              <a:latin typeface="Cambria Math" panose="02040503050406030204" pitchFamily="18" charset="0"/>
                            </a:rPr>
                            <m:t>𝑂𝑟𝑑𝑅𝑒𝑠𝐹</m:t>
                          </m:r>
                          <m:r>
                            <a:rPr lang="nb-NO" sz="1400" b="0" i="1" smtClean="0">
                              <a:latin typeface="Cambria Math" panose="02040503050406030204" pitchFamily="18" charset="0"/>
                            </a:rPr>
                            <m:t>ø</m:t>
                          </m:r>
                          <m:r>
                            <a:rPr lang="nb-NO" sz="1400" b="0" i="1" smtClean="0">
                              <a:latin typeface="Cambria Math" panose="02040503050406030204" pitchFamily="18" charset="0"/>
                            </a:rPr>
                            <m:t>𝑟𝑆𝑘𝑎𝑡𝑡</m:t>
                          </m:r>
                          <m:r>
                            <a:rPr lang="nb-NO" sz="1400" b="0" i="1" smtClean="0">
                              <a:latin typeface="Cambria Math" panose="02040503050406030204" pitchFamily="18" charset="0"/>
                            </a:rPr>
                            <m:t>+</m:t>
                          </m:r>
                          <m:r>
                            <a:rPr lang="nb-NO" sz="1400" b="0" i="1" smtClean="0">
                              <a:latin typeface="Cambria Math" panose="02040503050406030204" pitchFamily="18" charset="0"/>
                            </a:rPr>
                            <m:t>𝑙</m:t>
                          </m:r>
                          <m:r>
                            <a:rPr lang="nb-NO" sz="1400" b="0" i="1" smtClean="0">
                              <a:latin typeface="Cambria Math" panose="02040503050406030204" pitchFamily="18" charset="0"/>
                            </a:rPr>
                            <m:t>å</m:t>
                          </m:r>
                          <m:r>
                            <a:rPr lang="nb-NO" sz="1400" b="0" i="1" smtClean="0">
                              <a:latin typeface="Cambria Math" panose="02040503050406030204" pitchFamily="18" charset="0"/>
                            </a:rPr>
                            <m:t>𝑛𝑒𝑘𝑜𝑠𝑡</m:t>
                          </m:r>
                        </m:num>
                        <m:den>
                          <m:r>
                            <a:rPr lang="nb-NO" sz="1400" b="0" i="1" smtClean="0">
                              <a:latin typeface="Cambria Math" panose="02040503050406030204" pitchFamily="18" charset="0"/>
                            </a:rPr>
                            <m:t>𝐺𝑗</m:t>
                          </m:r>
                          <m:r>
                            <a:rPr lang="nb-NO" sz="1400" b="0" i="1" smtClean="0">
                              <a:latin typeface="Cambria Math" panose="02040503050406030204" pitchFamily="18" charset="0"/>
                            </a:rPr>
                            <m:t>.</m:t>
                          </m:r>
                          <m:r>
                            <a:rPr lang="nb-NO" sz="1400" b="0" i="1" smtClean="0">
                              <a:latin typeface="Cambria Math" panose="02040503050406030204" pitchFamily="18" charset="0"/>
                            </a:rPr>
                            <m:t>𝑠𝑛𝑖𝑡𝑡</m:t>
                          </m:r>
                          <m:r>
                            <a:rPr lang="nb-NO" sz="1400" b="0" i="1" smtClean="0">
                              <a:latin typeface="Cambria Math" panose="02040503050406030204" pitchFamily="18" charset="0"/>
                            </a:rPr>
                            <m:t> </m:t>
                          </m:r>
                          <m:r>
                            <a:rPr lang="nb-NO" sz="1400" b="0" i="1" smtClean="0">
                              <a:latin typeface="Cambria Math" panose="02040503050406030204" pitchFamily="18" charset="0"/>
                            </a:rPr>
                            <m:t>𝑇𝐾</m:t>
                          </m:r>
                        </m:den>
                      </m:f>
                      <m:r>
                        <a:rPr lang="nb-NO" sz="1400" i="1">
                          <a:latin typeface="Cambria Math" panose="02040503050406030204" pitchFamily="18" charset="0"/>
                          <a:ea typeface="Cambria Math" panose="02040503050406030204" pitchFamily="18" charset="0"/>
                        </a:rPr>
                        <m:t>∙100</m:t>
                      </m:r>
                    </m:oMath>
                  </m:oMathPara>
                </a14:m>
                <a:endParaRPr lang="nb-NO" sz="1600" dirty="0">
                  <a:ea typeface="Cambria Math" panose="02040503050406030204" pitchFamily="18" charset="0"/>
                </a:endParaRPr>
              </a:p>
            </p:txBody>
          </p:sp>
        </mc:Choice>
        <mc:Fallback xmlns="">
          <p:sp>
            <p:nvSpPr>
              <p:cNvPr id="9" name="TekstSylinder 8">
                <a:extLst>
                  <a:ext uri="{FF2B5EF4-FFF2-40B4-BE49-F238E27FC236}">
                    <a16:creationId xmlns:a16="http://schemas.microsoft.com/office/drawing/2014/main" id="{BC56BC26-A966-0B5C-D9EE-42B51EA5C8D0}"/>
                  </a:ext>
                </a:extLst>
              </p:cNvPr>
              <p:cNvSpPr txBox="1">
                <a:spLocks noRot="1" noChangeAspect="1" noMove="1" noResize="1" noEditPoints="1" noAdjustHandles="1" noChangeArrowheads="1" noChangeShapeType="1" noTextEdit="1"/>
              </p:cNvSpPr>
              <p:nvPr/>
            </p:nvSpPr>
            <p:spPr>
              <a:xfrm>
                <a:off x="7968208" y="116632"/>
                <a:ext cx="6101080" cy="758285"/>
              </a:xfrm>
              <a:prstGeom prst="rect">
                <a:avLst/>
              </a:prstGeom>
              <a:blipFill>
                <a:blip r:embed="rId4"/>
                <a:stretch>
                  <a:fillRect b="-2400"/>
                </a:stretch>
              </a:blipFill>
            </p:spPr>
            <p:txBody>
              <a:bodyPr/>
              <a:lstStyle/>
              <a:p>
                <a:r>
                  <a:rPr lang="nb-NO">
                    <a:noFill/>
                  </a:rPr>
                  <a:t> </a:t>
                </a:r>
              </a:p>
            </p:txBody>
          </p:sp>
        </mc:Fallback>
      </mc:AlternateContent>
      <p:pic>
        <p:nvPicPr>
          <p:cNvPr id="11" name="Bilde 10">
            <a:extLst>
              <a:ext uri="{FF2B5EF4-FFF2-40B4-BE49-F238E27FC236}">
                <a16:creationId xmlns:a16="http://schemas.microsoft.com/office/drawing/2014/main" id="{14AFCC1C-4DB7-0F9A-DD1F-2BC4337DF020}"/>
              </a:ext>
            </a:extLst>
          </p:cNvPr>
          <p:cNvPicPr>
            <a:picLocks noChangeAspect="1"/>
          </p:cNvPicPr>
          <p:nvPr/>
        </p:nvPicPr>
        <p:blipFill>
          <a:blip r:embed="rId5"/>
          <a:stretch>
            <a:fillRect/>
          </a:stretch>
        </p:blipFill>
        <p:spPr>
          <a:xfrm>
            <a:off x="7607488" y="17016"/>
            <a:ext cx="1530424" cy="6724352"/>
          </a:xfrm>
          <a:prstGeom prst="rect">
            <a:avLst/>
          </a:prstGeom>
        </p:spPr>
      </p:pic>
    </p:spTree>
    <p:extLst>
      <p:ext uri="{BB962C8B-B14F-4D97-AF65-F5344CB8AC3E}">
        <p14:creationId xmlns:p14="http://schemas.microsoft.com/office/powerpoint/2010/main" val="426419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Du Pont-modellen</a:t>
            </a:r>
          </a:p>
        </p:txBody>
      </p:sp>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9217024" cy="3880773"/>
          </a:xfrm>
        </p:spPr>
        <p:txBody>
          <a:bodyPr>
            <a:normAutofit/>
          </a:bodyPr>
          <a:lstStyle/>
          <a:p>
            <a:r>
              <a:rPr lang="nb-NO" dirty="0">
                <a:ea typeface="Cambria Math" panose="02040503050406030204" pitchFamily="18" charset="0"/>
              </a:rPr>
              <a:t>Dekomponering som viser frem hvordan bedriftens totalkapitalrentabilitet blir til</a:t>
            </a:r>
          </a:p>
          <a:p>
            <a:r>
              <a:rPr lang="nb-NO" b="1" dirty="0" err="1">
                <a:ea typeface="Cambria Math" panose="02040503050406030204" pitchFamily="18" charset="0"/>
              </a:rPr>
              <a:t>Hovednedbrytning</a:t>
            </a:r>
            <a:r>
              <a:rPr lang="nb-NO" b="1" dirty="0">
                <a:ea typeface="Cambria Math" panose="02040503050406030204" pitchFamily="18" charset="0"/>
              </a:rPr>
              <a:t>:</a:t>
            </a:r>
            <a:r>
              <a:rPr lang="nb-NO" dirty="0">
                <a:ea typeface="Cambria Math" panose="02040503050406030204" pitchFamily="18" charset="0"/>
              </a:rPr>
              <a:t> </a:t>
            </a:r>
          </a:p>
          <a:p>
            <a:pPr lvl="1"/>
            <a:r>
              <a:rPr lang="nb-NO" dirty="0">
                <a:ea typeface="Cambria Math" panose="02040503050406030204" pitchFamily="18" charset="0"/>
              </a:rPr>
              <a:t>Resultatgrad (RG): (</a:t>
            </a:r>
            <a:r>
              <a:rPr lang="nb-NO" dirty="0" err="1">
                <a:ea typeface="Cambria Math" panose="02040503050406030204" pitchFamily="18" charset="0"/>
              </a:rPr>
              <a:t>OrdRes+FinKost</a:t>
            </a:r>
            <a:r>
              <a:rPr lang="nb-NO" dirty="0">
                <a:ea typeface="Cambria Math" panose="02040503050406030204" pitchFamily="18" charset="0"/>
              </a:rPr>
              <a:t>)/</a:t>
            </a:r>
            <a:r>
              <a:rPr lang="nb-NO" dirty="0" err="1">
                <a:ea typeface="Cambria Math" panose="02040503050406030204" pitchFamily="18" charset="0"/>
              </a:rPr>
              <a:t>Salgsinnt</a:t>
            </a:r>
            <a:r>
              <a:rPr lang="nb-NO" dirty="0">
                <a:ea typeface="Cambria Math" panose="02040503050406030204" pitchFamily="18" charset="0"/>
              </a:rPr>
              <a:t>.</a:t>
            </a:r>
          </a:p>
          <a:p>
            <a:pPr lvl="1"/>
            <a:r>
              <a:rPr lang="nb-NO" dirty="0">
                <a:ea typeface="Cambria Math" panose="02040503050406030204" pitchFamily="18" charset="0"/>
              </a:rPr>
              <a:t>Kapitalens omløpshastighet (KO): Salgsinntekter/TK</a:t>
            </a:r>
          </a:p>
          <a:p>
            <a:r>
              <a:rPr lang="nb-NO" dirty="0">
                <a:ea typeface="Cambria Math" panose="02040503050406030204" pitchFamily="18" charset="0"/>
              </a:rPr>
              <a:t>TKR = </a:t>
            </a:r>
            <a:r>
              <a:rPr lang="nb-NO" dirty="0" err="1">
                <a:ea typeface="Cambria Math" panose="02040503050406030204" pitchFamily="18" charset="0"/>
              </a:rPr>
              <a:t>RGxKO</a:t>
            </a:r>
            <a:r>
              <a:rPr lang="nb-NO" dirty="0">
                <a:ea typeface="Cambria Math" panose="02040503050406030204" pitchFamily="18" charset="0"/>
              </a:rPr>
              <a:t> </a:t>
            </a:r>
          </a:p>
        </p:txBody>
      </p:sp>
    </p:spTree>
    <p:extLst>
      <p:ext uri="{BB962C8B-B14F-4D97-AF65-F5344CB8AC3E}">
        <p14:creationId xmlns:p14="http://schemas.microsoft.com/office/powerpoint/2010/main" val="1027330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Du Pont-modellen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10099186" cy="388077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oMath>
                  </m:oMathPara>
                </a14:m>
                <a:endParaRPr lang="nb-NO" dirty="0">
                  <a:ea typeface="Cambria Math" panose="02040503050406030204" pitchFamily="18" charset="0"/>
                </a:endParaRPr>
              </a:p>
              <a:p>
                <a:pPr marL="0" indent="0">
                  <a:buNone/>
                </a:pPr>
                <a:endParaRPr lang="nb-NO" b="0" i="1" dirty="0">
                  <a:latin typeface="Cambria Math" panose="02040503050406030204" pitchFamily="18" charset="0"/>
                </a:endParaRPr>
              </a:p>
              <a:p>
                <a:pPr marL="0" indent="0">
                  <a:buNone/>
                </a:pPr>
                <a:endParaRPr lang="nb-NO" dirty="0">
                  <a:ea typeface="Cambria Math" panose="02040503050406030204" pitchFamily="18" charset="0"/>
                </a:endParaRPr>
              </a:p>
              <a:p>
                <a:endParaRPr lang="nb-NO" dirty="0">
                  <a:ea typeface="Cambria Math" panose="02040503050406030204" pitchFamily="18" charset="0"/>
                </a:endParaRPr>
              </a:p>
              <a:p>
                <a:endParaRPr lang="nb-NO" dirty="0">
                  <a:ea typeface="Cambria Math" panose="02040503050406030204" pitchFamily="18" charset="0"/>
                </a:endParaRPr>
              </a:p>
            </p:txBody>
          </p:sp>
        </mc:Choice>
        <mc:Fallback xmlns="">
          <p:sp>
            <p:nvSpPr>
              <p:cNvPr id="3" name="Plassholder for innhold 2">
                <a:extLst>
                  <a:ext uri="{FF2B5EF4-FFF2-40B4-BE49-F238E27FC236}">
                    <a16:creationId xmlns:a16="http://schemas.microsoft.com/office/drawing/2014/main" id="{2A2BC97E-C0A3-8E22-954D-853723A97233}"/>
                  </a:ext>
                </a:extLst>
              </p:cNvPr>
              <p:cNvSpPr>
                <a:spLocks noGrp="1" noRot="1" noChangeAspect="1" noMove="1" noResize="1" noEditPoints="1" noAdjustHandles="1" noChangeArrowheads="1" noChangeShapeType="1" noTextEdit="1"/>
              </p:cNvSpPr>
              <p:nvPr>
                <p:ph idx="1"/>
              </p:nvPr>
            </p:nvSpPr>
            <p:spPr>
              <a:xfrm>
                <a:off x="551384" y="1930400"/>
                <a:ext cx="10099186" cy="3880773"/>
              </a:xfrm>
              <a:blipFill>
                <a:blip r:embed="rId2"/>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245815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C81BCE2-7143-621F-4FE0-3DDFAF1277FF}"/>
              </a:ext>
            </a:extLst>
          </p:cNvPr>
          <p:cNvSpPr>
            <a:spLocks noGrp="1"/>
          </p:cNvSpPr>
          <p:nvPr>
            <p:ph type="title"/>
          </p:nvPr>
        </p:nvSpPr>
        <p:spPr/>
        <p:txBody>
          <a:bodyPr/>
          <a:lstStyle/>
          <a:p>
            <a:r>
              <a:rPr lang="nb-NO" dirty="0"/>
              <a:t>Praktiske beskjeder</a:t>
            </a:r>
          </a:p>
        </p:txBody>
      </p:sp>
      <p:sp>
        <p:nvSpPr>
          <p:cNvPr id="3" name="Plassholder for innhold 2">
            <a:extLst>
              <a:ext uri="{FF2B5EF4-FFF2-40B4-BE49-F238E27FC236}">
                <a16:creationId xmlns:a16="http://schemas.microsoft.com/office/drawing/2014/main" id="{A2FB0DE6-879C-4E78-6A97-1893452738AB}"/>
              </a:ext>
            </a:extLst>
          </p:cNvPr>
          <p:cNvSpPr>
            <a:spLocks noGrp="1"/>
          </p:cNvSpPr>
          <p:nvPr>
            <p:ph idx="1"/>
          </p:nvPr>
        </p:nvSpPr>
        <p:spPr/>
        <p:txBody>
          <a:bodyPr/>
          <a:lstStyle/>
          <a:p>
            <a:r>
              <a:rPr lang="nb-NO" dirty="0"/>
              <a:t>Fasit på vei – jobbes med saken</a:t>
            </a:r>
          </a:p>
          <a:p>
            <a:r>
              <a:rPr lang="nb-NO" dirty="0"/>
              <a:t>Tidligere eksamensoppgaver tilgjengelig</a:t>
            </a:r>
          </a:p>
          <a:p>
            <a:pPr marL="0" indent="0">
              <a:buNone/>
            </a:pPr>
            <a:endParaRPr lang="nb-NO" dirty="0"/>
          </a:p>
        </p:txBody>
      </p:sp>
    </p:spTree>
    <p:extLst>
      <p:ext uri="{BB962C8B-B14F-4D97-AF65-F5344CB8AC3E}">
        <p14:creationId xmlns:p14="http://schemas.microsoft.com/office/powerpoint/2010/main" val="264245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Du Pont-modellen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10099186" cy="388077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oMath>
                  </m:oMathPara>
                </a14:m>
                <a:endParaRPr lang="nb-NO" dirty="0">
                  <a:ea typeface="Cambria Math" panose="02040503050406030204" pitchFamily="18" charset="0"/>
                </a:endParaRPr>
              </a:p>
              <a:p>
                <a:pPr marL="0" indent="0">
                  <a:buNone/>
                </a:pPr>
                <a:endParaRPr lang="nb-NO"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r>
                        <a:rPr lang="nb-NO" i="1" smtClean="0">
                          <a:solidFill>
                            <a:srgbClr val="FF0000"/>
                          </a:solidFill>
                          <a:latin typeface="Cambria Math" panose="02040503050406030204" pitchFamily="18" charset="0"/>
                          <a:ea typeface="Cambria Math" panose="02040503050406030204" pitchFamily="18" charset="0"/>
                        </a:rPr>
                        <m:t>∙</m:t>
                      </m:r>
                      <m:f>
                        <m:fPr>
                          <m:ctrlPr>
                            <a:rPr lang="nb-NO" i="1">
                              <a:solidFill>
                                <a:srgbClr val="FF0000"/>
                              </a:solidFill>
                              <a:latin typeface="Cambria Math" panose="02040503050406030204" pitchFamily="18" charset="0"/>
                            </a:rPr>
                          </m:ctrlPr>
                        </m:fPr>
                        <m:num>
                          <m:r>
                            <a:rPr lang="nb-NO" b="0" i="1" smtClean="0">
                              <a:solidFill>
                                <a:srgbClr val="FF0000"/>
                              </a:solidFill>
                              <a:latin typeface="Cambria Math" panose="02040503050406030204" pitchFamily="18" charset="0"/>
                            </a:rPr>
                            <m:t>𝑆𝑎𝑙𝑔𝑠𝑖𝑛𝑛𝑡</m:t>
                          </m:r>
                          <m:r>
                            <a:rPr lang="nb-NO" b="0" i="1" smtClean="0">
                              <a:solidFill>
                                <a:srgbClr val="FF0000"/>
                              </a:solidFill>
                              <a:latin typeface="Cambria Math" panose="02040503050406030204" pitchFamily="18" charset="0"/>
                            </a:rPr>
                            <m:t>.</m:t>
                          </m:r>
                        </m:num>
                        <m:den>
                          <m:r>
                            <a:rPr lang="nb-NO" b="0" i="1" smtClean="0">
                              <a:solidFill>
                                <a:srgbClr val="FF0000"/>
                              </a:solidFill>
                              <a:latin typeface="Cambria Math" panose="02040503050406030204" pitchFamily="18" charset="0"/>
                            </a:rPr>
                            <m:t>𝑆𝑎𝑙𝑔𝑠𝑖𝑛𝑛𝑡</m:t>
                          </m:r>
                          <m:r>
                            <a:rPr lang="nb-NO" b="0" i="1" smtClean="0">
                              <a:solidFill>
                                <a:srgbClr val="FF0000"/>
                              </a:solidFill>
                              <a:latin typeface="Cambria Math" panose="02040503050406030204" pitchFamily="18" charset="0"/>
                            </a:rPr>
                            <m:t>.</m:t>
                          </m:r>
                        </m:den>
                      </m:f>
                    </m:oMath>
                  </m:oMathPara>
                </a14:m>
                <a:endParaRPr lang="nb-NO" dirty="0"/>
              </a:p>
              <a:p>
                <a:pPr marL="0" indent="0">
                  <a:buNone/>
                </a:pPr>
                <a:endParaRPr lang="nb-NO"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nb-NO" b="0" i="1" smtClean="0">
                          <a:solidFill>
                            <a:schemeClr val="bg1"/>
                          </a:solidFill>
                          <a:latin typeface="Cambria Math" panose="02040503050406030204" pitchFamily="18" charset="0"/>
                        </a:rPr>
                        <m:t>𝑇𝐾𝑅</m:t>
                      </m:r>
                      <m:r>
                        <a:rPr lang="nb-NO" i="1">
                          <a:solidFill>
                            <a:schemeClr val="bg1"/>
                          </a:solidFill>
                          <a:latin typeface="Cambria Math" panose="02040503050406030204" pitchFamily="18" charset="0"/>
                        </a:rPr>
                        <m:t>=</m:t>
                      </m:r>
                      <m:f>
                        <m:fPr>
                          <m:ctrlPr>
                            <a:rPr lang="nb-NO" i="1">
                              <a:solidFill>
                                <a:schemeClr val="bg1"/>
                              </a:solidFill>
                              <a:latin typeface="Cambria Math" panose="02040503050406030204" pitchFamily="18" charset="0"/>
                            </a:rPr>
                          </m:ctrlPr>
                        </m:fPr>
                        <m:num>
                          <m:r>
                            <a:rPr lang="nb-NO" b="0" i="1" smtClean="0">
                              <a:solidFill>
                                <a:schemeClr val="bg1"/>
                              </a:solidFill>
                              <a:latin typeface="Cambria Math" panose="02040503050406030204" pitchFamily="18" charset="0"/>
                            </a:rPr>
                            <m:t>𝑂𝑟𝑑𝑅𝑒𝑠</m:t>
                          </m:r>
                          <m:r>
                            <a:rPr lang="nb-NO" b="0" i="1" smtClean="0">
                              <a:solidFill>
                                <a:schemeClr val="bg1"/>
                              </a:solidFill>
                              <a:latin typeface="Cambria Math" panose="02040503050406030204" pitchFamily="18" charset="0"/>
                            </a:rPr>
                            <m:t>+</m:t>
                          </m:r>
                          <m:r>
                            <a:rPr lang="nb-NO" b="0" i="1" smtClean="0">
                              <a:solidFill>
                                <a:schemeClr val="bg1"/>
                              </a:solidFill>
                              <a:latin typeface="Cambria Math" panose="02040503050406030204" pitchFamily="18" charset="0"/>
                            </a:rPr>
                            <m:t>𝑙</m:t>
                          </m:r>
                          <m:r>
                            <a:rPr lang="nb-NO" b="0" i="1" smtClean="0">
                              <a:solidFill>
                                <a:schemeClr val="bg1"/>
                              </a:solidFill>
                              <a:latin typeface="Cambria Math" panose="02040503050406030204" pitchFamily="18" charset="0"/>
                            </a:rPr>
                            <m:t>å</m:t>
                          </m:r>
                          <m:r>
                            <a:rPr lang="nb-NO" b="0" i="1" smtClean="0">
                              <a:solidFill>
                                <a:schemeClr val="bg1"/>
                              </a:solidFill>
                              <a:latin typeface="Cambria Math" panose="02040503050406030204" pitchFamily="18" charset="0"/>
                            </a:rPr>
                            <m:t>𝑛𝑒𝑘𝑜𝑠𝑡</m:t>
                          </m:r>
                        </m:num>
                        <m:den>
                          <m:r>
                            <a:rPr lang="nb-NO" b="0" i="1" smtClean="0">
                              <a:solidFill>
                                <a:schemeClr val="bg1"/>
                              </a:solidFill>
                              <a:latin typeface="Cambria Math" panose="02040503050406030204" pitchFamily="18" charset="0"/>
                            </a:rPr>
                            <m:t>𝑆𝑎𝑙𝑔𝑠𝑖𝑛𝑛𝑡</m:t>
                          </m:r>
                          <m:r>
                            <a:rPr lang="nb-NO" b="0" i="1" smtClean="0">
                              <a:solidFill>
                                <a:schemeClr val="bg1"/>
                              </a:solidFill>
                              <a:latin typeface="Cambria Math" panose="02040503050406030204" pitchFamily="18" charset="0"/>
                            </a:rPr>
                            <m:t>.</m:t>
                          </m:r>
                        </m:den>
                      </m:f>
                      <m:r>
                        <a:rPr lang="nb-NO" i="1">
                          <a:solidFill>
                            <a:schemeClr val="bg1"/>
                          </a:solidFill>
                          <a:latin typeface="Cambria Math" panose="02040503050406030204" pitchFamily="18" charset="0"/>
                          <a:ea typeface="Cambria Math" panose="02040503050406030204" pitchFamily="18" charset="0"/>
                        </a:rPr>
                        <m:t>∙100∙</m:t>
                      </m:r>
                      <m:f>
                        <m:fPr>
                          <m:ctrlPr>
                            <a:rPr lang="nb-NO" i="1">
                              <a:solidFill>
                                <a:schemeClr val="bg1"/>
                              </a:solidFill>
                              <a:latin typeface="Cambria Math" panose="02040503050406030204" pitchFamily="18" charset="0"/>
                            </a:rPr>
                          </m:ctrlPr>
                        </m:fPr>
                        <m:num>
                          <m:r>
                            <a:rPr lang="nb-NO" b="0" i="1" smtClean="0">
                              <a:solidFill>
                                <a:schemeClr val="bg1"/>
                              </a:solidFill>
                              <a:latin typeface="Cambria Math" panose="02040503050406030204" pitchFamily="18" charset="0"/>
                            </a:rPr>
                            <m:t>𝑇𝐾</m:t>
                          </m:r>
                        </m:num>
                        <m:den>
                          <m:r>
                            <a:rPr lang="nb-NO" b="0" i="1" smtClean="0">
                              <a:solidFill>
                                <a:schemeClr val="bg1"/>
                              </a:solidFill>
                              <a:latin typeface="Cambria Math" panose="02040503050406030204" pitchFamily="18" charset="0"/>
                            </a:rPr>
                            <m:t>𝑆𝑎𝑙𝑔𝑠𝑖𝑛𝑛𝑡</m:t>
                          </m:r>
                          <m:r>
                            <a:rPr lang="nb-NO" b="0" i="1" smtClean="0">
                              <a:solidFill>
                                <a:schemeClr val="bg1"/>
                              </a:solidFill>
                              <a:latin typeface="Cambria Math" panose="02040503050406030204" pitchFamily="18" charset="0"/>
                            </a:rPr>
                            <m:t>.</m:t>
                          </m:r>
                        </m:den>
                      </m:f>
                    </m:oMath>
                  </m:oMathPara>
                </a14:m>
                <a:endParaRPr lang="nb-NO" dirty="0">
                  <a:ea typeface="Cambria Math" panose="02040503050406030204" pitchFamily="18" charset="0"/>
                </a:endParaRPr>
              </a:p>
              <a:p>
                <a:endParaRPr lang="nb-NO" dirty="0">
                  <a:ea typeface="Cambria Math" panose="02040503050406030204" pitchFamily="18" charset="0"/>
                </a:endParaRPr>
              </a:p>
              <a:p>
                <a:endParaRPr lang="nb-NO" dirty="0">
                  <a:ea typeface="Cambria Math" panose="02040503050406030204" pitchFamily="18" charset="0"/>
                </a:endParaRPr>
              </a:p>
            </p:txBody>
          </p:sp>
        </mc:Choice>
        <mc:Fallback xmlns="">
          <p:sp>
            <p:nvSpPr>
              <p:cNvPr id="3" name="Plassholder for innhold 2">
                <a:extLst>
                  <a:ext uri="{FF2B5EF4-FFF2-40B4-BE49-F238E27FC236}">
                    <a16:creationId xmlns:a16="http://schemas.microsoft.com/office/drawing/2014/main" id="{2A2BC97E-C0A3-8E22-954D-853723A97233}"/>
                  </a:ext>
                </a:extLst>
              </p:cNvPr>
              <p:cNvSpPr>
                <a:spLocks noGrp="1" noRot="1" noChangeAspect="1" noMove="1" noResize="1" noEditPoints="1" noAdjustHandles="1" noChangeArrowheads="1" noChangeShapeType="1" noTextEdit="1"/>
              </p:cNvSpPr>
              <p:nvPr>
                <p:ph idx="1"/>
              </p:nvPr>
            </p:nvSpPr>
            <p:spPr>
              <a:xfrm>
                <a:off x="551384" y="1930400"/>
                <a:ext cx="10099186" cy="3880773"/>
              </a:xfrm>
              <a:blipFill>
                <a:blip r:embed="rId2"/>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392051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Du Pont-modellen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10099186" cy="388077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oMath>
                  </m:oMathPara>
                </a14:m>
                <a:endParaRPr lang="nb-NO" dirty="0">
                  <a:ea typeface="Cambria Math" panose="02040503050406030204" pitchFamily="18" charset="0"/>
                </a:endParaRPr>
              </a:p>
              <a:p>
                <a:pPr marL="0" indent="0">
                  <a:buNone/>
                </a:pPr>
                <a:endParaRPr lang="nb-NO"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𝑇𝐾</m:t>
                          </m:r>
                        </m:den>
                      </m:f>
                      <m:r>
                        <a:rPr lang="nb-NO" i="1">
                          <a:latin typeface="Cambria Math" panose="02040503050406030204" pitchFamily="18" charset="0"/>
                          <a:ea typeface="Cambria Math" panose="02040503050406030204" pitchFamily="18" charset="0"/>
                        </a:rPr>
                        <m:t>∙100</m:t>
                      </m:r>
                      <m:r>
                        <a:rPr lang="nb-NO" i="1" smtClean="0">
                          <a:solidFill>
                            <a:srgbClr val="FF0000"/>
                          </a:solidFill>
                          <a:latin typeface="Cambria Math" panose="02040503050406030204" pitchFamily="18" charset="0"/>
                          <a:ea typeface="Cambria Math" panose="02040503050406030204" pitchFamily="18" charset="0"/>
                        </a:rPr>
                        <m:t>∙</m:t>
                      </m:r>
                      <m:f>
                        <m:fPr>
                          <m:ctrlPr>
                            <a:rPr lang="nb-NO" i="1">
                              <a:solidFill>
                                <a:srgbClr val="FF0000"/>
                              </a:solidFill>
                              <a:latin typeface="Cambria Math" panose="02040503050406030204" pitchFamily="18" charset="0"/>
                            </a:rPr>
                          </m:ctrlPr>
                        </m:fPr>
                        <m:num>
                          <m:r>
                            <a:rPr lang="nb-NO" b="0" i="1" smtClean="0">
                              <a:solidFill>
                                <a:srgbClr val="FF0000"/>
                              </a:solidFill>
                              <a:latin typeface="Cambria Math" panose="02040503050406030204" pitchFamily="18" charset="0"/>
                            </a:rPr>
                            <m:t>𝑆𝑎𝑙𝑔𝑠𝑖𝑛𝑛𝑡</m:t>
                          </m:r>
                          <m:r>
                            <a:rPr lang="nb-NO" b="0" i="1" smtClean="0">
                              <a:solidFill>
                                <a:srgbClr val="FF0000"/>
                              </a:solidFill>
                              <a:latin typeface="Cambria Math" panose="02040503050406030204" pitchFamily="18" charset="0"/>
                            </a:rPr>
                            <m:t>.</m:t>
                          </m:r>
                        </m:num>
                        <m:den>
                          <m:r>
                            <a:rPr lang="nb-NO" b="0" i="1" smtClean="0">
                              <a:solidFill>
                                <a:srgbClr val="FF0000"/>
                              </a:solidFill>
                              <a:latin typeface="Cambria Math" panose="02040503050406030204" pitchFamily="18" charset="0"/>
                            </a:rPr>
                            <m:t>𝑆𝑎𝑙𝑔𝑠𝑖𝑛𝑛𝑡</m:t>
                          </m:r>
                          <m:r>
                            <a:rPr lang="nb-NO" b="0" i="1" smtClean="0">
                              <a:solidFill>
                                <a:srgbClr val="FF0000"/>
                              </a:solidFill>
                              <a:latin typeface="Cambria Math" panose="02040503050406030204" pitchFamily="18" charset="0"/>
                            </a:rPr>
                            <m:t>.</m:t>
                          </m:r>
                        </m:den>
                      </m:f>
                    </m:oMath>
                  </m:oMathPara>
                </a14:m>
                <a:endParaRPr lang="nb-NO" dirty="0"/>
              </a:p>
              <a:p>
                <a:pPr marL="0" indent="0">
                  <a:buNone/>
                </a:pPr>
                <a:endParaRPr lang="nb-NO"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𝑆𝑎𝑙𝑔𝑠𝑖𝑛𝑛𝑡</m:t>
                          </m:r>
                          <m:r>
                            <a:rPr lang="nb-NO" b="0" i="1" smtClean="0">
                              <a:latin typeface="Cambria Math" panose="02040503050406030204" pitchFamily="18" charset="0"/>
                            </a:rPr>
                            <m:t>.</m:t>
                          </m:r>
                        </m:den>
                      </m:f>
                      <m:r>
                        <a:rPr lang="nb-NO" i="1">
                          <a:latin typeface="Cambria Math" panose="02040503050406030204" pitchFamily="18" charset="0"/>
                          <a:ea typeface="Cambria Math" panose="02040503050406030204" pitchFamily="18" charset="0"/>
                        </a:rPr>
                        <m:t>∙100∙</m:t>
                      </m:r>
                      <m:f>
                        <m:fPr>
                          <m:ctrlPr>
                            <a:rPr lang="nb-NO" i="1">
                              <a:latin typeface="Cambria Math" panose="02040503050406030204" pitchFamily="18" charset="0"/>
                            </a:rPr>
                          </m:ctrlPr>
                        </m:fPr>
                        <m:num>
                          <m:r>
                            <a:rPr lang="nb-NO" b="0" i="1" smtClean="0">
                              <a:latin typeface="Cambria Math" panose="02040503050406030204" pitchFamily="18" charset="0"/>
                            </a:rPr>
                            <m:t>𝑆𝑎𝑙𝑔𝑠𝑖𝑛𝑛𝑡</m:t>
                          </m:r>
                          <m:r>
                            <a:rPr lang="nb-NO" b="0" i="1" smtClean="0">
                              <a:latin typeface="Cambria Math" panose="02040503050406030204" pitchFamily="18" charset="0"/>
                            </a:rPr>
                            <m:t>.</m:t>
                          </m:r>
                        </m:num>
                        <m:den>
                          <m:r>
                            <a:rPr lang="nb-NO" b="0" i="1" smtClean="0">
                              <a:latin typeface="Cambria Math" panose="02040503050406030204" pitchFamily="18" charset="0"/>
                            </a:rPr>
                            <m:t>𝑇𝐾</m:t>
                          </m:r>
                        </m:den>
                      </m:f>
                    </m:oMath>
                  </m:oMathPara>
                </a14:m>
                <a:endParaRPr lang="nb-NO" dirty="0">
                  <a:ea typeface="Cambria Math" panose="02040503050406030204" pitchFamily="18" charset="0"/>
                </a:endParaRPr>
              </a:p>
              <a:p>
                <a:endParaRPr lang="nb-NO" dirty="0">
                  <a:ea typeface="Cambria Math" panose="02040503050406030204" pitchFamily="18" charset="0"/>
                </a:endParaRPr>
              </a:p>
              <a:p>
                <a:endParaRPr lang="nb-NO" dirty="0">
                  <a:ea typeface="Cambria Math" panose="02040503050406030204" pitchFamily="18" charset="0"/>
                </a:endParaRPr>
              </a:p>
            </p:txBody>
          </p:sp>
        </mc:Choice>
        <mc:Fallback xmlns="">
          <p:sp>
            <p:nvSpPr>
              <p:cNvPr id="3" name="Plassholder for innhold 2">
                <a:extLst>
                  <a:ext uri="{FF2B5EF4-FFF2-40B4-BE49-F238E27FC236}">
                    <a16:creationId xmlns:a16="http://schemas.microsoft.com/office/drawing/2014/main" id="{2A2BC97E-C0A3-8E22-954D-853723A97233}"/>
                  </a:ext>
                </a:extLst>
              </p:cNvPr>
              <p:cNvSpPr>
                <a:spLocks noGrp="1" noRot="1" noChangeAspect="1" noMove="1" noResize="1" noEditPoints="1" noAdjustHandles="1" noChangeArrowheads="1" noChangeShapeType="1" noTextEdit="1"/>
              </p:cNvSpPr>
              <p:nvPr>
                <p:ph idx="1"/>
              </p:nvPr>
            </p:nvSpPr>
            <p:spPr>
              <a:xfrm>
                <a:off x="551384" y="1930400"/>
                <a:ext cx="10099186" cy="3880773"/>
              </a:xfrm>
              <a:blipFill>
                <a:blip r:embed="rId2"/>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22663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6EC8A0-E619-C541-8464-FC482BA03EBD}"/>
              </a:ext>
            </a:extLst>
          </p:cNvPr>
          <p:cNvSpPr>
            <a:spLocks noGrp="1"/>
          </p:cNvSpPr>
          <p:nvPr>
            <p:ph type="title"/>
          </p:nvPr>
        </p:nvSpPr>
        <p:spPr/>
        <p:txBody>
          <a:bodyPr/>
          <a:lstStyle/>
          <a:p>
            <a:r>
              <a:rPr lang="nb-NO" dirty="0"/>
              <a:t>Du Pont-modellen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2A2BC97E-C0A3-8E22-954D-853723A97233}"/>
                  </a:ext>
                </a:extLst>
              </p:cNvPr>
              <p:cNvSpPr>
                <a:spLocks noGrp="1"/>
              </p:cNvSpPr>
              <p:nvPr>
                <p:ph idx="1"/>
              </p:nvPr>
            </p:nvSpPr>
            <p:spPr>
              <a:xfrm>
                <a:off x="551384" y="1930400"/>
                <a:ext cx="10099186" cy="3880773"/>
              </a:xfrm>
            </p:spPr>
            <p:txBody>
              <a:bodyPr>
                <a:normAutofit/>
              </a:bodyPr>
              <a:lstStyle/>
              <a:p>
                <a:endParaRPr lang="nb-NO" dirty="0"/>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𝑇𝐾𝑅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𝑂𝑟𝑑𝑅𝑒𝑠</m:t>
                          </m:r>
                          <m:r>
                            <a:rPr lang="nb-NO" b="0" i="1" smtClean="0">
                              <a:latin typeface="Cambria Math" panose="02040503050406030204" pitchFamily="18" charset="0"/>
                            </a:rPr>
                            <m:t>+</m:t>
                          </m:r>
                          <m:r>
                            <a:rPr lang="nb-NO" b="0" i="1" smtClean="0">
                              <a:latin typeface="Cambria Math" panose="02040503050406030204" pitchFamily="18" charset="0"/>
                            </a:rPr>
                            <m:t>𝑙</m:t>
                          </m:r>
                          <m:r>
                            <a:rPr lang="nb-NO" b="0" i="1" smtClean="0">
                              <a:latin typeface="Cambria Math" panose="02040503050406030204" pitchFamily="18" charset="0"/>
                            </a:rPr>
                            <m:t>å</m:t>
                          </m:r>
                          <m:r>
                            <a:rPr lang="nb-NO" b="0" i="1" smtClean="0">
                              <a:latin typeface="Cambria Math" panose="02040503050406030204" pitchFamily="18" charset="0"/>
                            </a:rPr>
                            <m:t>𝑛𝑒𝑘𝑜𝑠𝑡</m:t>
                          </m:r>
                        </m:num>
                        <m:den>
                          <m:r>
                            <a:rPr lang="nb-NO" b="0" i="1" smtClean="0">
                              <a:latin typeface="Cambria Math" panose="02040503050406030204" pitchFamily="18" charset="0"/>
                            </a:rPr>
                            <m:t>𝑆𝑎𝑙𝑔𝑠𝑖𝑛𝑛𝑡</m:t>
                          </m:r>
                          <m:r>
                            <a:rPr lang="nb-NO" b="0" i="1" smtClean="0">
                              <a:latin typeface="Cambria Math" panose="02040503050406030204" pitchFamily="18" charset="0"/>
                            </a:rPr>
                            <m:t>.</m:t>
                          </m:r>
                        </m:den>
                      </m:f>
                      <m:r>
                        <a:rPr lang="nb-NO" i="1">
                          <a:latin typeface="Cambria Math" panose="02040503050406030204" pitchFamily="18" charset="0"/>
                          <a:ea typeface="Cambria Math" panose="02040503050406030204" pitchFamily="18" charset="0"/>
                        </a:rPr>
                        <m:t>∙100∙</m:t>
                      </m:r>
                      <m:f>
                        <m:fPr>
                          <m:ctrlPr>
                            <a:rPr lang="nb-NO" i="1">
                              <a:latin typeface="Cambria Math" panose="02040503050406030204" pitchFamily="18" charset="0"/>
                            </a:rPr>
                          </m:ctrlPr>
                        </m:fPr>
                        <m:num>
                          <m:r>
                            <a:rPr lang="nb-NO" i="1">
                              <a:latin typeface="Cambria Math" panose="02040503050406030204" pitchFamily="18" charset="0"/>
                            </a:rPr>
                            <m:t>𝑆𝑎𝑙𝑔𝑠𝑖𝑛𝑛𝑡</m:t>
                          </m:r>
                          <m:r>
                            <a:rPr lang="nb-NO" i="1">
                              <a:latin typeface="Cambria Math" panose="02040503050406030204" pitchFamily="18" charset="0"/>
                            </a:rPr>
                            <m:t>.</m:t>
                          </m:r>
                        </m:num>
                        <m:den>
                          <m:r>
                            <a:rPr lang="nb-NO" b="0" i="1" smtClean="0">
                              <a:latin typeface="Cambria Math" panose="02040503050406030204" pitchFamily="18" charset="0"/>
                            </a:rPr>
                            <m:t>𝑇𝐾</m:t>
                          </m:r>
                        </m:den>
                      </m:f>
                    </m:oMath>
                  </m:oMathPara>
                </a14:m>
                <a:endParaRPr lang="nb-NO" dirty="0">
                  <a:ea typeface="Cambria Math" panose="02040503050406030204" pitchFamily="18" charset="0"/>
                </a:endParaRPr>
              </a:p>
              <a:p>
                <a:endParaRPr lang="nb-NO" dirty="0">
                  <a:ea typeface="Cambria Math" panose="02040503050406030204" pitchFamily="18" charset="0"/>
                </a:endParaRPr>
              </a:p>
              <a:p>
                <a:endParaRPr lang="nb-NO" dirty="0">
                  <a:ea typeface="Cambria Math" panose="02040503050406030204" pitchFamily="18" charset="0"/>
                </a:endParaRPr>
              </a:p>
            </p:txBody>
          </p:sp>
        </mc:Choice>
        <mc:Fallback xmlns="">
          <p:sp>
            <p:nvSpPr>
              <p:cNvPr id="3" name="Plassholder for innhold 2">
                <a:extLst>
                  <a:ext uri="{FF2B5EF4-FFF2-40B4-BE49-F238E27FC236}">
                    <a16:creationId xmlns:a16="http://schemas.microsoft.com/office/drawing/2014/main" id="{2A2BC97E-C0A3-8E22-954D-853723A97233}"/>
                  </a:ext>
                </a:extLst>
              </p:cNvPr>
              <p:cNvSpPr>
                <a:spLocks noGrp="1" noRot="1" noChangeAspect="1" noMove="1" noResize="1" noEditPoints="1" noAdjustHandles="1" noChangeArrowheads="1" noChangeShapeType="1" noTextEdit="1"/>
              </p:cNvSpPr>
              <p:nvPr>
                <p:ph idx="1"/>
              </p:nvPr>
            </p:nvSpPr>
            <p:spPr>
              <a:xfrm>
                <a:off x="551384" y="1930400"/>
                <a:ext cx="10099186" cy="3880773"/>
              </a:xfrm>
              <a:blipFill>
                <a:blip r:embed="rId2"/>
                <a:stretch>
                  <a:fillRect/>
                </a:stretch>
              </a:blipFill>
            </p:spPr>
            <p:txBody>
              <a:bodyPr/>
              <a:lstStyle/>
              <a:p>
                <a:r>
                  <a:rPr lang="nb-NO">
                    <a:noFill/>
                  </a:rPr>
                  <a:t> </a:t>
                </a:r>
              </a:p>
            </p:txBody>
          </p:sp>
        </mc:Fallback>
      </mc:AlternateContent>
      <p:sp>
        <p:nvSpPr>
          <p:cNvPr id="4" name="TekstSylinder 3">
            <a:extLst>
              <a:ext uri="{FF2B5EF4-FFF2-40B4-BE49-F238E27FC236}">
                <a16:creationId xmlns:a16="http://schemas.microsoft.com/office/drawing/2014/main" id="{211E132C-A1FA-6F6C-607D-7902CB7AC218}"/>
              </a:ext>
            </a:extLst>
          </p:cNvPr>
          <p:cNvSpPr txBox="1"/>
          <p:nvPr/>
        </p:nvSpPr>
        <p:spPr>
          <a:xfrm>
            <a:off x="1700412" y="5197021"/>
            <a:ext cx="2313454" cy="646331"/>
          </a:xfrm>
          <a:prstGeom prst="rect">
            <a:avLst/>
          </a:prstGeom>
          <a:noFill/>
          <a:ln>
            <a:solidFill>
              <a:schemeClr val="tx1"/>
            </a:solidFill>
          </a:ln>
        </p:spPr>
        <p:txBody>
          <a:bodyPr wrap="none" rtlCol="0">
            <a:spAutoFit/>
          </a:bodyPr>
          <a:lstStyle/>
          <a:p>
            <a:r>
              <a:rPr lang="nb-NO" dirty="0"/>
              <a:t>Resultatgrad</a:t>
            </a:r>
          </a:p>
          <a:p>
            <a:r>
              <a:rPr lang="nb-NO" dirty="0"/>
              <a:t>MERK: til </a:t>
            </a:r>
            <a:r>
              <a:rPr lang="nb-NO" dirty="0" err="1"/>
              <a:t>kap.yterne</a:t>
            </a:r>
            <a:endParaRPr lang="nb-NO" dirty="0"/>
          </a:p>
        </p:txBody>
      </p:sp>
      <p:sp>
        <p:nvSpPr>
          <p:cNvPr id="5" name="TekstSylinder 4">
            <a:extLst>
              <a:ext uri="{FF2B5EF4-FFF2-40B4-BE49-F238E27FC236}">
                <a16:creationId xmlns:a16="http://schemas.microsoft.com/office/drawing/2014/main" id="{C96846E9-0B19-5727-C5C3-E41D34F3E5D1}"/>
              </a:ext>
            </a:extLst>
          </p:cNvPr>
          <p:cNvSpPr txBox="1"/>
          <p:nvPr/>
        </p:nvSpPr>
        <p:spPr>
          <a:xfrm>
            <a:off x="5627980" y="5229200"/>
            <a:ext cx="3018775" cy="369332"/>
          </a:xfrm>
          <a:prstGeom prst="rect">
            <a:avLst/>
          </a:prstGeom>
          <a:noFill/>
          <a:ln>
            <a:solidFill>
              <a:schemeClr val="tx1"/>
            </a:solidFill>
          </a:ln>
        </p:spPr>
        <p:txBody>
          <a:bodyPr wrap="none" rtlCol="0">
            <a:spAutoFit/>
          </a:bodyPr>
          <a:lstStyle/>
          <a:p>
            <a:r>
              <a:rPr lang="nb-NO" dirty="0"/>
              <a:t>Kapitalens omløpshastighet</a:t>
            </a:r>
          </a:p>
        </p:txBody>
      </p:sp>
      <p:sp>
        <p:nvSpPr>
          <p:cNvPr id="6" name="Ellipse 5">
            <a:extLst>
              <a:ext uri="{FF2B5EF4-FFF2-40B4-BE49-F238E27FC236}">
                <a16:creationId xmlns:a16="http://schemas.microsoft.com/office/drawing/2014/main" id="{17190343-0E21-3AD6-E5D9-C90FBD9518D7}"/>
              </a:ext>
            </a:extLst>
          </p:cNvPr>
          <p:cNvSpPr/>
          <p:nvPr/>
        </p:nvSpPr>
        <p:spPr>
          <a:xfrm>
            <a:off x="7248128" y="2127986"/>
            <a:ext cx="2025874" cy="14450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Ellipse 6">
            <a:extLst>
              <a:ext uri="{FF2B5EF4-FFF2-40B4-BE49-F238E27FC236}">
                <a16:creationId xmlns:a16="http://schemas.microsoft.com/office/drawing/2014/main" id="{AEED5FCF-EC23-3647-7886-20BD22E699D5}"/>
              </a:ext>
            </a:extLst>
          </p:cNvPr>
          <p:cNvSpPr/>
          <p:nvPr/>
        </p:nvSpPr>
        <p:spPr>
          <a:xfrm>
            <a:off x="3120657" y="2002408"/>
            <a:ext cx="4082576" cy="15805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9" name="Rett pilkobling 8">
            <a:extLst>
              <a:ext uri="{FF2B5EF4-FFF2-40B4-BE49-F238E27FC236}">
                <a16:creationId xmlns:a16="http://schemas.microsoft.com/office/drawing/2014/main" id="{6004B06A-859B-FBE4-4053-B7380B99EA59}"/>
              </a:ext>
            </a:extLst>
          </p:cNvPr>
          <p:cNvCxnSpPr>
            <a:cxnSpLocks/>
          </p:cNvCxnSpPr>
          <p:nvPr/>
        </p:nvCxnSpPr>
        <p:spPr>
          <a:xfrm flipH="1">
            <a:off x="3071664" y="3573015"/>
            <a:ext cx="864096" cy="165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Rett pilkobling 9">
            <a:extLst>
              <a:ext uri="{FF2B5EF4-FFF2-40B4-BE49-F238E27FC236}">
                <a16:creationId xmlns:a16="http://schemas.microsoft.com/office/drawing/2014/main" id="{9E863E2D-6760-9755-5F11-67F1B1309F65}"/>
              </a:ext>
            </a:extLst>
          </p:cNvPr>
          <p:cNvCxnSpPr>
            <a:cxnSpLocks/>
          </p:cNvCxnSpPr>
          <p:nvPr/>
        </p:nvCxnSpPr>
        <p:spPr>
          <a:xfrm flipH="1">
            <a:off x="6888088" y="3501008"/>
            <a:ext cx="936104"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8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C92AFD2F-24F7-8133-B019-759104C83B07}"/>
              </a:ext>
            </a:extLst>
          </p:cNvPr>
          <p:cNvSpPr/>
          <p:nvPr/>
        </p:nvSpPr>
        <p:spPr>
          <a:xfrm>
            <a:off x="8124936" y="314096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TKR</a:t>
            </a:r>
          </a:p>
        </p:txBody>
      </p:sp>
      <p:sp>
        <p:nvSpPr>
          <p:cNvPr id="5" name="Rektangel 4">
            <a:extLst>
              <a:ext uri="{FF2B5EF4-FFF2-40B4-BE49-F238E27FC236}">
                <a16:creationId xmlns:a16="http://schemas.microsoft.com/office/drawing/2014/main" id="{6EA9824D-0EA2-5F66-4EB6-4A1BD404915B}"/>
              </a:ext>
            </a:extLst>
          </p:cNvPr>
          <p:cNvSpPr/>
          <p:nvPr/>
        </p:nvSpPr>
        <p:spPr>
          <a:xfrm>
            <a:off x="6298333" y="4293096"/>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RG</a:t>
            </a:r>
          </a:p>
        </p:txBody>
      </p:sp>
      <p:sp>
        <p:nvSpPr>
          <p:cNvPr id="6" name="Rektangel 5">
            <a:extLst>
              <a:ext uri="{FF2B5EF4-FFF2-40B4-BE49-F238E27FC236}">
                <a16:creationId xmlns:a16="http://schemas.microsoft.com/office/drawing/2014/main" id="{659B5245-E2B0-AC3F-5B5A-286F71C62E56}"/>
              </a:ext>
            </a:extLst>
          </p:cNvPr>
          <p:cNvSpPr/>
          <p:nvPr/>
        </p:nvSpPr>
        <p:spPr>
          <a:xfrm>
            <a:off x="6312700" y="1930400"/>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KO</a:t>
            </a:r>
          </a:p>
        </p:txBody>
      </p:sp>
      <p:sp>
        <p:nvSpPr>
          <p:cNvPr id="7" name="Rektangel 6">
            <a:extLst>
              <a:ext uri="{FF2B5EF4-FFF2-40B4-BE49-F238E27FC236}">
                <a16:creationId xmlns:a16="http://schemas.microsoft.com/office/drawing/2014/main" id="{D89BCCBA-E0B2-D20A-0024-89317C1F08AF}"/>
              </a:ext>
            </a:extLst>
          </p:cNvPr>
          <p:cNvSpPr/>
          <p:nvPr/>
        </p:nvSpPr>
        <p:spPr>
          <a:xfrm>
            <a:off x="4451919" y="5182750"/>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OrdRes</a:t>
            </a:r>
            <a:r>
              <a:rPr lang="nb-NO" dirty="0"/>
              <a:t> + </a:t>
            </a:r>
            <a:r>
              <a:rPr lang="nb-NO" dirty="0" err="1"/>
              <a:t>FinKost</a:t>
            </a:r>
            <a:endParaRPr lang="nb-NO" dirty="0"/>
          </a:p>
        </p:txBody>
      </p:sp>
      <p:sp>
        <p:nvSpPr>
          <p:cNvPr id="8" name="Rektangel 7">
            <a:extLst>
              <a:ext uri="{FF2B5EF4-FFF2-40B4-BE49-F238E27FC236}">
                <a16:creationId xmlns:a16="http://schemas.microsoft.com/office/drawing/2014/main" id="{674C2F4E-DA6F-02B4-7862-9ED7F3FD204D}"/>
              </a:ext>
            </a:extLst>
          </p:cNvPr>
          <p:cNvSpPr/>
          <p:nvPr/>
        </p:nvSpPr>
        <p:spPr>
          <a:xfrm>
            <a:off x="4420175" y="314096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Salgsinntekt</a:t>
            </a:r>
          </a:p>
        </p:txBody>
      </p:sp>
      <p:sp>
        <p:nvSpPr>
          <p:cNvPr id="10" name="Rektangel 9">
            <a:extLst>
              <a:ext uri="{FF2B5EF4-FFF2-40B4-BE49-F238E27FC236}">
                <a16:creationId xmlns:a16="http://schemas.microsoft.com/office/drawing/2014/main" id="{1C97FBCD-3415-3931-7104-1BB02FF639A5}"/>
              </a:ext>
            </a:extLst>
          </p:cNvPr>
          <p:cNvSpPr/>
          <p:nvPr/>
        </p:nvSpPr>
        <p:spPr>
          <a:xfrm>
            <a:off x="4451919" y="1060850"/>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TK</a:t>
            </a:r>
          </a:p>
        </p:txBody>
      </p:sp>
      <p:sp>
        <p:nvSpPr>
          <p:cNvPr id="13" name="Rektangel 12">
            <a:extLst>
              <a:ext uri="{FF2B5EF4-FFF2-40B4-BE49-F238E27FC236}">
                <a16:creationId xmlns:a16="http://schemas.microsoft.com/office/drawing/2014/main" id="{022C7087-5FA2-45EA-8248-8D45804A359E}"/>
              </a:ext>
            </a:extLst>
          </p:cNvPr>
          <p:cNvSpPr/>
          <p:nvPr/>
        </p:nvSpPr>
        <p:spPr>
          <a:xfrm>
            <a:off x="2615174" y="1919875"/>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14" name="Rektangel 13">
            <a:extLst>
              <a:ext uri="{FF2B5EF4-FFF2-40B4-BE49-F238E27FC236}">
                <a16:creationId xmlns:a16="http://schemas.microsoft.com/office/drawing/2014/main" id="{8122483D-555B-98D6-29AA-33A39A5F2094}"/>
              </a:ext>
            </a:extLst>
          </p:cNvPr>
          <p:cNvSpPr/>
          <p:nvPr/>
        </p:nvSpPr>
        <p:spPr>
          <a:xfrm>
            <a:off x="2637301" y="196754"/>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15" name="Rektangel 14">
            <a:extLst>
              <a:ext uri="{FF2B5EF4-FFF2-40B4-BE49-F238E27FC236}">
                <a16:creationId xmlns:a16="http://schemas.microsoft.com/office/drawing/2014/main" id="{D86B51E6-7781-5524-62DF-6DE154A27D72}"/>
              </a:ext>
            </a:extLst>
          </p:cNvPr>
          <p:cNvSpPr/>
          <p:nvPr/>
        </p:nvSpPr>
        <p:spPr>
          <a:xfrm>
            <a:off x="2588652" y="5877272"/>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FinKost</a:t>
            </a:r>
            <a:endParaRPr lang="nb-NO" dirty="0"/>
          </a:p>
        </p:txBody>
      </p:sp>
      <p:sp>
        <p:nvSpPr>
          <p:cNvPr id="16" name="Rektangel 15">
            <a:extLst>
              <a:ext uri="{FF2B5EF4-FFF2-40B4-BE49-F238E27FC236}">
                <a16:creationId xmlns:a16="http://schemas.microsoft.com/office/drawing/2014/main" id="{358E121A-9B2C-9502-B392-338152E318A0}"/>
              </a:ext>
            </a:extLst>
          </p:cNvPr>
          <p:cNvSpPr/>
          <p:nvPr/>
        </p:nvSpPr>
        <p:spPr>
          <a:xfrm>
            <a:off x="2615174" y="4338329"/>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 før skatt</a:t>
            </a:r>
          </a:p>
        </p:txBody>
      </p:sp>
      <p:sp>
        <p:nvSpPr>
          <p:cNvPr id="17" name="TekstSylinder 16">
            <a:extLst>
              <a:ext uri="{FF2B5EF4-FFF2-40B4-BE49-F238E27FC236}">
                <a16:creationId xmlns:a16="http://schemas.microsoft.com/office/drawing/2014/main" id="{BECF4301-8551-6ABE-BDCF-F585D96C7640}"/>
              </a:ext>
            </a:extLst>
          </p:cNvPr>
          <p:cNvSpPr txBox="1"/>
          <p:nvPr/>
        </p:nvSpPr>
        <p:spPr>
          <a:xfrm>
            <a:off x="7056347" y="3359130"/>
            <a:ext cx="312906" cy="369332"/>
          </a:xfrm>
          <a:prstGeom prst="rect">
            <a:avLst/>
          </a:prstGeom>
          <a:noFill/>
        </p:spPr>
        <p:txBody>
          <a:bodyPr wrap="none" rtlCol="0">
            <a:spAutoFit/>
          </a:bodyPr>
          <a:lstStyle/>
          <a:p>
            <a:r>
              <a:rPr lang="nb-NO" dirty="0" err="1"/>
              <a:t>X</a:t>
            </a:r>
            <a:endParaRPr lang="nb-NO" dirty="0"/>
          </a:p>
        </p:txBody>
      </p:sp>
      <p:sp>
        <p:nvSpPr>
          <p:cNvPr id="18" name="TekstSylinder 17">
            <a:extLst>
              <a:ext uri="{FF2B5EF4-FFF2-40B4-BE49-F238E27FC236}">
                <a16:creationId xmlns:a16="http://schemas.microsoft.com/office/drawing/2014/main" id="{D8F5AF22-547A-0D02-4805-B879E7BEFE23}"/>
              </a:ext>
            </a:extLst>
          </p:cNvPr>
          <p:cNvSpPr txBox="1"/>
          <p:nvPr/>
        </p:nvSpPr>
        <p:spPr>
          <a:xfrm>
            <a:off x="5163822" y="4409241"/>
            <a:ext cx="306494" cy="369332"/>
          </a:xfrm>
          <a:prstGeom prst="rect">
            <a:avLst/>
          </a:prstGeom>
          <a:noFill/>
        </p:spPr>
        <p:txBody>
          <a:bodyPr wrap="none" rtlCol="0">
            <a:spAutoFit/>
          </a:bodyPr>
          <a:lstStyle/>
          <a:p>
            <a:r>
              <a:rPr lang="nb-NO" dirty="0"/>
              <a:t>/</a:t>
            </a:r>
          </a:p>
        </p:txBody>
      </p:sp>
      <p:sp>
        <p:nvSpPr>
          <p:cNvPr id="20" name="TekstSylinder 19">
            <a:extLst>
              <a:ext uri="{FF2B5EF4-FFF2-40B4-BE49-F238E27FC236}">
                <a16:creationId xmlns:a16="http://schemas.microsoft.com/office/drawing/2014/main" id="{2D230424-2E10-64CC-EA14-17DD6EFCAB80}"/>
              </a:ext>
            </a:extLst>
          </p:cNvPr>
          <p:cNvSpPr txBox="1"/>
          <p:nvPr/>
        </p:nvSpPr>
        <p:spPr>
          <a:xfrm>
            <a:off x="5163822" y="2321092"/>
            <a:ext cx="306494" cy="369332"/>
          </a:xfrm>
          <a:prstGeom prst="rect">
            <a:avLst/>
          </a:prstGeom>
          <a:noFill/>
        </p:spPr>
        <p:txBody>
          <a:bodyPr wrap="none" rtlCol="0">
            <a:spAutoFit/>
          </a:bodyPr>
          <a:lstStyle/>
          <a:p>
            <a:r>
              <a:rPr lang="nb-NO" dirty="0"/>
              <a:t>/</a:t>
            </a:r>
          </a:p>
        </p:txBody>
      </p:sp>
      <p:sp>
        <p:nvSpPr>
          <p:cNvPr id="21" name="TekstSylinder 20">
            <a:extLst>
              <a:ext uri="{FF2B5EF4-FFF2-40B4-BE49-F238E27FC236}">
                <a16:creationId xmlns:a16="http://schemas.microsoft.com/office/drawing/2014/main" id="{AE6BAD59-8CCD-4724-34ED-0D3D78A37CD7}"/>
              </a:ext>
            </a:extLst>
          </p:cNvPr>
          <p:cNvSpPr txBox="1"/>
          <p:nvPr/>
        </p:nvSpPr>
        <p:spPr>
          <a:xfrm>
            <a:off x="3384154" y="1248027"/>
            <a:ext cx="306494" cy="369332"/>
          </a:xfrm>
          <a:prstGeom prst="rect">
            <a:avLst/>
          </a:prstGeom>
          <a:noFill/>
        </p:spPr>
        <p:txBody>
          <a:bodyPr wrap="none" rtlCol="0">
            <a:spAutoFit/>
          </a:bodyPr>
          <a:lstStyle/>
          <a:p>
            <a:r>
              <a:rPr lang="nb-NO" dirty="0"/>
              <a:t>+</a:t>
            </a:r>
          </a:p>
        </p:txBody>
      </p:sp>
      <p:sp>
        <p:nvSpPr>
          <p:cNvPr id="22" name="TekstSylinder 21">
            <a:extLst>
              <a:ext uri="{FF2B5EF4-FFF2-40B4-BE49-F238E27FC236}">
                <a16:creationId xmlns:a16="http://schemas.microsoft.com/office/drawing/2014/main" id="{5AB94EA8-F69D-749A-1652-B71B7E489FB2}"/>
              </a:ext>
            </a:extLst>
          </p:cNvPr>
          <p:cNvSpPr txBox="1"/>
          <p:nvPr/>
        </p:nvSpPr>
        <p:spPr>
          <a:xfrm>
            <a:off x="3335505" y="5319178"/>
            <a:ext cx="306494" cy="369332"/>
          </a:xfrm>
          <a:prstGeom prst="rect">
            <a:avLst/>
          </a:prstGeom>
          <a:noFill/>
        </p:spPr>
        <p:txBody>
          <a:bodyPr wrap="none" rtlCol="0">
            <a:spAutoFit/>
          </a:bodyPr>
          <a:lstStyle/>
          <a:p>
            <a:r>
              <a:rPr lang="nb-NO" dirty="0"/>
              <a:t>+</a:t>
            </a:r>
          </a:p>
        </p:txBody>
      </p:sp>
      <p:cxnSp>
        <p:nvCxnSpPr>
          <p:cNvPr id="28" name="Rett pilkobling 27">
            <a:extLst>
              <a:ext uri="{FF2B5EF4-FFF2-40B4-BE49-F238E27FC236}">
                <a16:creationId xmlns:a16="http://schemas.microsoft.com/office/drawing/2014/main" id="{FCC7464B-D3EE-C05A-DAD5-80D7925525E9}"/>
              </a:ext>
            </a:extLst>
          </p:cNvPr>
          <p:cNvCxnSpPr>
            <a:stCxn id="14" idx="3"/>
            <a:endCxn id="14" idx="3"/>
          </p:cNvCxnSpPr>
          <p:nvPr/>
        </p:nvCxnSpPr>
        <p:spPr>
          <a:xfrm>
            <a:off x="4437501" y="62880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il: bøyd oppover 31">
            <a:extLst>
              <a:ext uri="{FF2B5EF4-FFF2-40B4-BE49-F238E27FC236}">
                <a16:creationId xmlns:a16="http://schemas.microsoft.com/office/drawing/2014/main" id="{60B63E06-4556-9EAD-B368-6A3617F35E6A}"/>
              </a:ext>
            </a:extLst>
          </p:cNvPr>
          <p:cNvSpPr/>
          <p:nvPr/>
        </p:nvSpPr>
        <p:spPr>
          <a:xfrm rot="10800000" flipH="1">
            <a:off x="4437501" y="692696"/>
            <a:ext cx="1032815" cy="368154"/>
          </a:xfrm>
          <a:prstGeom prst="bentUpArrow">
            <a:avLst>
              <a:gd name="adj1" fmla="val 13058"/>
              <a:gd name="adj2" fmla="val 30971"/>
              <a:gd name="adj3" fmla="val 4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3" name="Pil: bøyd oppover 32">
            <a:extLst>
              <a:ext uri="{FF2B5EF4-FFF2-40B4-BE49-F238E27FC236}">
                <a16:creationId xmlns:a16="http://schemas.microsoft.com/office/drawing/2014/main" id="{8716B80F-4A43-DE9A-BE10-67FC72D64374}"/>
              </a:ext>
            </a:extLst>
          </p:cNvPr>
          <p:cNvSpPr/>
          <p:nvPr/>
        </p:nvSpPr>
        <p:spPr>
          <a:xfrm rot="10800000" flipH="1">
            <a:off x="6252119" y="1562246"/>
            <a:ext cx="1032815" cy="368154"/>
          </a:xfrm>
          <a:prstGeom prst="bentUpArrow">
            <a:avLst>
              <a:gd name="adj1" fmla="val 13058"/>
              <a:gd name="adj2" fmla="val 30971"/>
              <a:gd name="adj3" fmla="val 4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4" name="Pil: bøyd oppover 33">
            <a:extLst>
              <a:ext uri="{FF2B5EF4-FFF2-40B4-BE49-F238E27FC236}">
                <a16:creationId xmlns:a16="http://schemas.microsoft.com/office/drawing/2014/main" id="{A50EFD68-A7EA-C758-C0F1-5B6D0BD5ACD3}"/>
              </a:ext>
            </a:extLst>
          </p:cNvPr>
          <p:cNvSpPr/>
          <p:nvPr/>
        </p:nvSpPr>
        <p:spPr>
          <a:xfrm rot="10800000" flipH="1">
            <a:off x="8098533" y="2610418"/>
            <a:ext cx="1032815" cy="530549"/>
          </a:xfrm>
          <a:prstGeom prst="bentUpArrow">
            <a:avLst>
              <a:gd name="adj1" fmla="val 13058"/>
              <a:gd name="adj2" fmla="val 30971"/>
              <a:gd name="adj3" fmla="val 4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5" name="Pil: bøyd oppover 34">
            <a:extLst>
              <a:ext uri="{FF2B5EF4-FFF2-40B4-BE49-F238E27FC236}">
                <a16:creationId xmlns:a16="http://schemas.microsoft.com/office/drawing/2014/main" id="{8DE6634D-074B-FC3D-C453-4678AC7D64F4}"/>
              </a:ext>
            </a:extLst>
          </p:cNvPr>
          <p:cNvSpPr/>
          <p:nvPr/>
        </p:nvSpPr>
        <p:spPr>
          <a:xfrm rot="10800000" flipH="1">
            <a:off x="4416459" y="4850431"/>
            <a:ext cx="1032815" cy="336172"/>
          </a:xfrm>
          <a:prstGeom prst="bentUpArrow">
            <a:avLst>
              <a:gd name="adj1" fmla="val 13058"/>
              <a:gd name="adj2" fmla="val 30971"/>
              <a:gd name="adj3" fmla="val 4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Pil: bøyd oppover 35">
            <a:extLst>
              <a:ext uri="{FF2B5EF4-FFF2-40B4-BE49-F238E27FC236}">
                <a16:creationId xmlns:a16="http://schemas.microsoft.com/office/drawing/2014/main" id="{B5C3C502-D49A-0B45-934C-FFE3D6C2418B}"/>
              </a:ext>
            </a:extLst>
          </p:cNvPr>
          <p:cNvSpPr/>
          <p:nvPr/>
        </p:nvSpPr>
        <p:spPr>
          <a:xfrm rot="10800000" flipH="1">
            <a:off x="6231315" y="3918307"/>
            <a:ext cx="1053619" cy="369333"/>
          </a:xfrm>
          <a:prstGeom prst="bentUpArrow">
            <a:avLst>
              <a:gd name="adj1" fmla="val 13058"/>
              <a:gd name="adj2" fmla="val 30971"/>
              <a:gd name="adj3" fmla="val 4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7" name="Pil: bøyd oppover 36">
            <a:extLst>
              <a:ext uri="{FF2B5EF4-FFF2-40B4-BE49-F238E27FC236}">
                <a16:creationId xmlns:a16="http://schemas.microsoft.com/office/drawing/2014/main" id="{4673B45E-20BA-CC57-0110-51D642DF9F0B}"/>
              </a:ext>
            </a:extLst>
          </p:cNvPr>
          <p:cNvSpPr/>
          <p:nvPr/>
        </p:nvSpPr>
        <p:spPr>
          <a:xfrm>
            <a:off x="4388851" y="6071525"/>
            <a:ext cx="1081465" cy="340816"/>
          </a:xfrm>
          <a:prstGeom prst="bentUpArrow">
            <a:avLst>
              <a:gd name="adj1" fmla="val 13058"/>
              <a:gd name="adj2" fmla="val 3652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8" name="Pil: bøyd oppover 37">
            <a:extLst>
              <a:ext uri="{FF2B5EF4-FFF2-40B4-BE49-F238E27FC236}">
                <a16:creationId xmlns:a16="http://schemas.microsoft.com/office/drawing/2014/main" id="{FCE49A7F-A39C-54B3-71B2-C69C97C0D134}"/>
              </a:ext>
            </a:extLst>
          </p:cNvPr>
          <p:cNvSpPr/>
          <p:nvPr/>
        </p:nvSpPr>
        <p:spPr>
          <a:xfrm>
            <a:off x="6244769" y="5182750"/>
            <a:ext cx="1081465" cy="340816"/>
          </a:xfrm>
          <a:prstGeom prst="bentUpArrow">
            <a:avLst>
              <a:gd name="adj1" fmla="val 13058"/>
              <a:gd name="adj2" fmla="val 3652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9" name="Pil: bøyd oppover 38">
            <a:extLst>
              <a:ext uri="{FF2B5EF4-FFF2-40B4-BE49-F238E27FC236}">
                <a16:creationId xmlns:a16="http://schemas.microsoft.com/office/drawing/2014/main" id="{FDC0B6B5-B885-8EF8-1207-9B8D2DF1C064}"/>
              </a:ext>
            </a:extLst>
          </p:cNvPr>
          <p:cNvSpPr/>
          <p:nvPr/>
        </p:nvSpPr>
        <p:spPr>
          <a:xfrm>
            <a:off x="8101067" y="4005064"/>
            <a:ext cx="1030281" cy="452984"/>
          </a:xfrm>
          <a:prstGeom prst="bentUpArrow">
            <a:avLst>
              <a:gd name="adj1" fmla="val 13058"/>
              <a:gd name="adj2" fmla="val 3652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0" name="Pil: bøyd oppover 39">
            <a:extLst>
              <a:ext uri="{FF2B5EF4-FFF2-40B4-BE49-F238E27FC236}">
                <a16:creationId xmlns:a16="http://schemas.microsoft.com/office/drawing/2014/main" id="{52795A73-E380-6E51-D978-0DD121E8292E}"/>
              </a:ext>
            </a:extLst>
          </p:cNvPr>
          <p:cNvSpPr/>
          <p:nvPr/>
        </p:nvSpPr>
        <p:spPr>
          <a:xfrm>
            <a:off x="4429792" y="1902737"/>
            <a:ext cx="1081465" cy="340816"/>
          </a:xfrm>
          <a:prstGeom prst="bentUpArrow">
            <a:avLst>
              <a:gd name="adj1" fmla="val 13058"/>
              <a:gd name="adj2" fmla="val 3652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1" name="Pil: bøyd oppover 40">
            <a:extLst>
              <a:ext uri="{FF2B5EF4-FFF2-40B4-BE49-F238E27FC236}">
                <a16:creationId xmlns:a16="http://schemas.microsoft.com/office/drawing/2014/main" id="{91E2A25D-315C-2A06-ED09-AFF95893406A}"/>
              </a:ext>
            </a:extLst>
          </p:cNvPr>
          <p:cNvSpPr/>
          <p:nvPr/>
        </p:nvSpPr>
        <p:spPr>
          <a:xfrm>
            <a:off x="6227793" y="2820054"/>
            <a:ext cx="1098441" cy="439563"/>
          </a:xfrm>
          <a:prstGeom prst="bentUpArrow">
            <a:avLst>
              <a:gd name="adj1" fmla="val 13058"/>
              <a:gd name="adj2" fmla="val 3652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2" name="Tittel 1">
            <a:extLst>
              <a:ext uri="{FF2B5EF4-FFF2-40B4-BE49-F238E27FC236}">
                <a16:creationId xmlns:a16="http://schemas.microsoft.com/office/drawing/2014/main" id="{2D7D981C-A51D-BD3D-F6C7-80CBDF20BDA4}"/>
              </a:ext>
            </a:extLst>
          </p:cNvPr>
          <p:cNvSpPr>
            <a:spLocks noGrp="1"/>
          </p:cNvSpPr>
          <p:nvPr>
            <p:ph type="title"/>
          </p:nvPr>
        </p:nvSpPr>
        <p:spPr>
          <a:xfrm>
            <a:off x="4957069" y="-82791"/>
            <a:ext cx="8596668" cy="1320800"/>
          </a:xfrm>
        </p:spPr>
        <p:txBody>
          <a:bodyPr>
            <a:normAutofit/>
          </a:bodyPr>
          <a:lstStyle/>
          <a:p>
            <a:r>
              <a:rPr lang="nb-NO" sz="3200" dirty="0"/>
              <a:t>Du Pont-pyramiden</a:t>
            </a:r>
          </a:p>
        </p:txBody>
      </p:sp>
    </p:spTree>
    <p:extLst>
      <p:ext uri="{BB962C8B-B14F-4D97-AF65-F5344CB8AC3E}">
        <p14:creationId xmlns:p14="http://schemas.microsoft.com/office/powerpoint/2010/main" val="285999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EE2E7BF-528A-E939-492C-68F7B88B41CA}"/>
              </a:ext>
            </a:extLst>
          </p:cNvPr>
          <p:cNvSpPr>
            <a:spLocks noGrp="1"/>
          </p:cNvSpPr>
          <p:nvPr>
            <p:ph type="title"/>
          </p:nvPr>
        </p:nvSpPr>
        <p:spPr/>
        <p:txBody>
          <a:bodyPr/>
          <a:lstStyle/>
          <a:p>
            <a:r>
              <a:rPr lang="nb-NO" dirty="0"/>
              <a:t>Bra eller dårlig?</a:t>
            </a:r>
          </a:p>
        </p:txBody>
      </p:sp>
      <p:pic>
        <p:nvPicPr>
          <p:cNvPr id="5" name="Bilde 4">
            <a:extLst>
              <a:ext uri="{FF2B5EF4-FFF2-40B4-BE49-F238E27FC236}">
                <a16:creationId xmlns:a16="http://schemas.microsoft.com/office/drawing/2014/main" id="{DDDCC5AB-19D5-AAAD-DE72-E6A75E725622}"/>
              </a:ext>
            </a:extLst>
          </p:cNvPr>
          <p:cNvPicPr>
            <a:picLocks noChangeAspect="1"/>
          </p:cNvPicPr>
          <p:nvPr/>
        </p:nvPicPr>
        <p:blipFill>
          <a:blip r:embed="rId2"/>
          <a:stretch>
            <a:fillRect/>
          </a:stretch>
        </p:blipFill>
        <p:spPr>
          <a:xfrm>
            <a:off x="4904317" y="609600"/>
            <a:ext cx="4369685" cy="4697411"/>
          </a:xfrm>
          <a:prstGeom prst="rect">
            <a:avLst/>
          </a:prstGeom>
        </p:spPr>
      </p:pic>
      <p:pic>
        <p:nvPicPr>
          <p:cNvPr id="6" name="Bilde 5">
            <a:extLst>
              <a:ext uri="{FF2B5EF4-FFF2-40B4-BE49-F238E27FC236}">
                <a16:creationId xmlns:a16="http://schemas.microsoft.com/office/drawing/2014/main" id="{A6B7EFEE-FBD0-CFD5-51C5-730E706279BE}"/>
              </a:ext>
            </a:extLst>
          </p:cNvPr>
          <p:cNvPicPr>
            <a:picLocks noChangeAspect="1"/>
          </p:cNvPicPr>
          <p:nvPr/>
        </p:nvPicPr>
        <p:blipFill>
          <a:blip r:embed="rId3"/>
          <a:stretch>
            <a:fillRect/>
          </a:stretch>
        </p:blipFill>
        <p:spPr>
          <a:xfrm>
            <a:off x="1775520" y="5488912"/>
            <a:ext cx="7210425" cy="1104900"/>
          </a:xfrm>
          <a:prstGeom prst="rect">
            <a:avLst/>
          </a:prstGeom>
        </p:spPr>
      </p:pic>
    </p:spTree>
    <p:extLst>
      <p:ext uri="{BB962C8B-B14F-4D97-AF65-F5344CB8AC3E}">
        <p14:creationId xmlns:p14="http://schemas.microsoft.com/office/powerpoint/2010/main" val="30252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D18D322-C2A7-9543-11BE-6156061A1D8D}"/>
              </a:ext>
            </a:extLst>
          </p:cNvPr>
          <p:cNvSpPr>
            <a:spLocks noGrp="1"/>
          </p:cNvSpPr>
          <p:nvPr>
            <p:ph type="title"/>
          </p:nvPr>
        </p:nvSpPr>
        <p:spPr/>
        <p:txBody>
          <a:bodyPr/>
          <a:lstStyle/>
          <a:p>
            <a:r>
              <a:rPr lang="nb-NO" dirty="0"/>
              <a:t>Flere lønnsomhetsmål</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3EFB23A5-814A-24EC-5B45-E7FEB677DF72}"/>
                  </a:ext>
                </a:extLst>
              </p:cNvPr>
              <p:cNvSpPr>
                <a:spLocks noGrp="1"/>
              </p:cNvSpPr>
              <p:nvPr>
                <p:ph idx="1"/>
              </p:nvPr>
            </p:nvSpPr>
            <p:spPr/>
            <p:txBody>
              <a:bodyPr>
                <a:normAutofit lnSpcReduction="10000"/>
              </a:bodyPr>
              <a:lstStyle/>
              <a:p>
                <a:r>
                  <a:rPr lang="nb-NO" dirty="0"/>
                  <a:t>Avkastning på sysselsatt kapital (6.4.6): Samme tilnærming som TKR, men: Sysselsatt kapital = TK – rentefrigjeld. Eller: EK + rentebærende gjeld. </a:t>
                </a:r>
              </a:p>
              <a:p>
                <a:pPr lvl="1"/>
                <a:r>
                  <a:rPr lang="nb-NO" dirty="0"/>
                  <a:t>Når er dette et viktig skille fra TK? (Eng: ROCE)</a:t>
                </a:r>
              </a:p>
              <a:p>
                <a14:m>
                  <m:oMath xmlns:m="http://schemas.openxmlformats.org/officeDocument/2006/math">
                    <m:r>
                      <a:rPr lang="nb-NO" b="0" i="1" smtClean="0">
                        <a:latin typeface="Cambria Math" panose="02040503050406030204" pitchFamily="18" charset="0"/>
                      </a:rPr>
                      <m:t>𝐸𝐾𝑅</m:t>
                    </m:r>
                    <m:r>
                      <a:rPr lang="nb-NO" i="1">
                        <a:latin typeface="Cambria Math" panose="02040503050406030204" pitchFamily="18" charset="0"/>
                      </a:rPr>
                      <m:t>=</m:t>
                    </m:r>
                    <m:f>
                      <m:fPr>
                        <m:ctrlPr>
                          <a:rPr lang="nb-NO" i="1">
                            <a:latin typeface="Cambria Math" panose="02040503050406030204" pitchFamily="18" charset="0"/>
                          </a:rPr>
                        </m:ctrlPr>
                      </m:fPr>
                      <m:num>
                        <m:r>
                          <a:rPr lang="nb-NO" b="0" i="1" smtClean="0">
                            <a:latin typeface="Cambria Math" panose="02040503050406030204" pitchFamily="18" charset="0"/>
                          </a:rPr>
                          <m:t>𝑅𝑒𝑠𝑢𝑙𝑡𝑎𝑡</m:t>
                        </m:r>
                      </m:num>
                      <m:den>
                        <m:r>
                          <a:rPr lang="nb-NO" b="0" i="1" smtClean="0">
                            <a:latin typeface="Cambria Math" panose="02040503050406030204" pitchFamily="18" charset="0"/>
                          </a:rPr>
                          <m:t>𝐸𝐾</m:t>
                        </m:r>
                      </m:den>
                    </m:f>
                    <m:r>
                      <a:rPr lang="nb-NO" i="1">
                        <a:latin typeface="Cambria Math" panose="02040503050406030204" pitchFamily="18" charset="0"/>
                        <a:ea typeface="Cambria Math" panose="02040503050406030204" pitchFamily="18" charset="0"/>
                      </a:rPr>
                      <m:t>∙100</m:t>
                    </m:r>
                  </m:oMath>
                </a14:m>
                <a:endParaRPr lang="nb-NO" dirty="0">
                  <a:ea typeface="Cambria Math" panose="02040503050406030204" pitchFamily="18" charset="0"/>
                </a:endParaRPr>
              </a:p>
              <a:p>
                <a:pPr lvl="1"/>
                <a:r>
                  <a:rPr lang="nb-NO" dirty="0">
                    <a:ea typeface="Cambria Math" panose="02040503050406030204" pitchFamily="18" charset="0"/>
                  </a:rPr>
                  <a:t>Kan bruke ulike mål på resultat, men ordinært resultat før/etter skatt er ganske vanlig</a:t>
                </a:r>
              </a:p>
              <a:p>
                <a:pPr lvl="1"/>
                <a:r>
                  <a:rPr lang="nb-NO" dirty="0">
                    <a:ea typeface="Cambria Math" panose="02040503050406030204" pitchFamily="18" charset="0"/>
                  </a:rPr>
                  <a:t>Engelsk: Return </a:t>
                </a:r>
                <a:r>
                  <a:rPr lang="nb-NO" dirty="0" err="1">
                    <a:ea typeface="Cambria Math" panose="02040503050406030204" pitchFamily="18" charset="0"/>
                  </a:rPr>
                  <a:t>on</a:t>
                </a:r>
                <a:r>
                  <a:rPr lang="nb-NO" dirty="0">
                    <a:ea typeface="Cambria Math" panose="02040503050406030204" pitchFamily="18" charset="0"/>
                  </a:rPr>
                  <a:t> </a:t>
                </a:r>
                <a:r>
                  <a:rPr lang="nb-NO" dirty="0" err="1">
                    <a:ea typeface="Cambria Math" panose="02040503050406030204" pitchFamily="18" charset="0"/>
                  </a:rPr>
                  <a:t>equity</a:t>
                </a:r>
                <a:r>
                  <a:rPr lang="nb-NO" dirty="0">
                    <a:ea typeface="Cambria Math" panose="02040503050406030204" pitchFamily="18" charset="0"/>
                  </a:rPr>
                  <a:t> (ROE)</a:t>
                </a:r>
              </a:p>
              <a:p>
                <a:pPr marL="0" indent="0">
                  <a:buNone/>
                </a:pPr>
                <a:endParaRPr lang="nb-NO" dirty="0"/>
              </a:p>
            </p:txBody>
          </p:sp>
        </mc:Choice>
        <mc:Fallback xmlns="">
          <p:sp>
            <p:nvSpPr>
              <p:cNvPr id="3" name="Plassholder for innhold 2">
                <a:extLst>
                  <a:ext uri="{FF2B5EF4-FFF2-40B4-BE49-F238E27FC236}">
                    <a16:creationId xmlns:a16="http://schemas.microsoft.com/office/drawing/2014/main" id="{3EFB23A5-814A-24EC-5B45-E7FEB677DF72}"/>
                  </a:ext>
                </a:extLst>
              </p:cNvPr>
              <p:cNvSpPr>
                <a:spLocks noGrp="1" noRot="1" noChangeAspect="1" noMove="1" noResize="1" noEditPoints="1" noAdjustHandles="1" noChangeArrowheads="1" noChangeShapeType="1" noTextEdit="1"/>
              </p:cNvSpPr>
              <p:nvPr>
                <p:ph idx="1"/>
              </p:nvPr>
            </p:nvSpPr>
            <p:spPr>
              <a:blipFill>
                <a:blip r:embed="rId2"/>
                <a:stretch>
                  <a:fillRect l="-1277" t="-2512"/>
                </a:stretch>
              </a:blipFill>
            </p:spPr>
            <p:txBody>
              <a:bodyPr/>
              <a:lstStyle/>
              <a:p>
                <a:r>
                  <a:rPr lang="nb-NO">
                    <a:noFill/>
                  </a:rPr>
                  <a:t> </a:t>
                </a:r>
              </a:p>
            </p:txBody>
          </p:sp>
        </mc:Fallback>
      </mc:AlternateContent>
    </p:spTree>
    <p:extLst>
      <p:ext uri="{BB962C8B-B14F-4D97-AF65-F5344CB8AC3E}">
        <p14:creationId xmlns:p14="http://schemas.microsoft.com/office/powerpoint/2010/main" val="78926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70DD7526-6E14-9DC8-FFF5-23D4872DF5F4}"/>
              </a:ext>
            </a:extLst>
          </p:cNvPr>
          <p:cNvPicPr>
            <a:picLocks noChangeAspect="1"/>
          </p:cNvPicPr>
          <p:nvPr/>
        </p:nvPicPr>
        <p:blipFill rotWithShape="1">
          <a:blip r:embed="rId2"/>
          <a:srcRect r="69298"/>
          <a:stretch/>
        </p:blipFill>
        <p:spPr>
          <a:xfrm>
            <a:off x="911424" y="0"/>
            <a:ext cx="3024336" cy="6858000"/>
          </a:xfrm>
          <a:prstGeom prst="rect">
            <a:avLst/>
          </a:prstGeom>
        </p:spPr>
      </p:pic>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660758" cy="369332"/>
          </a:xfrm>
          <a:prstGeom prst="rect">
            <a:avLst/>
          </a:prstGeom>
          <a:noFill/>
        </p:spPr>
        <p:txBody>
          <a:bodyPr wrap="none" rtlCol="0">
            <a:spAutoFit/>
          </a:bodyPr>
          <a:lstStyle/>
          <a:p>
            <a:r>
              <a:rPr lang="nb-NO" dirty="0"/>
              <a:t>EKR?</a:t>
            </a:r>
          </a:p>
        </p:txBody>
      </p:sp>
      <p:pic>
        <p:nvPicPr>
          <p:cNvPr id="3" name="Bilde 2">
            <a:extLst>
              <a:ext uri="{FF2B5EF4-FFF2-40B4-BE49-F238E27FC236}">
                <a16:creationId xmlns:a16="http://schemas.microsoft.com/office/drawing/2014/main" id="{9253EB81-C77E-5AF7-9320-6E5026A9F6C0}"/>
              </a:ext>
            </a:extLst>
          </p:cNvPr>
          <p:cNvPicPr>
            <a:picLocks noChangeAspect="1"/>
          </p:cNvPicPr>
          <p:nvPr/>
        </p:nvPicPr>
        <p:blipFill rotWithShape="1">
          <a:blip r:embed="rId3"/>
          <a:srcRect r="74880"/>
          <a:stretch/>
        </p:blipFill>
        <p:spPr>
          <a:xfrm>
            <a:off x="5201408" y="0"/>
            <a:ext cx="2520280" cy="6858000"/>
          </a:xfrm>
          <a:prstGeom prst="rect">
            <a:avLst/>
          </a:prstGeom>
        </p:spPr>
      </p:pic>
      <p:pic>
        <p:nvPicPr>
          <p:cNvPr id="4" name="Bilde 3">
            <a:extLst>
              <a:ext uri="{FF2B5EF4-FFF2-40B4-BE49-F238E27FC236}">
                <a16:creationId xmlns:a16="http://schemas.microsoft.com/office/drawing/2014/main" id="{47D7DA29-8A8C-4B5C-0341-9B1044A2257A}"/>
              </a:ext>
            </a:extLst>
          </p:cNvPr>
          <p:cNvPicPr>
            <a:picLocks noChangeAspect="1"/>
          </p:cNvPicPr>
          <p:nvPr/>
        </p:nvPicPr>
        <p:blipFill rotWithShape="1">
          <a:blip r:embed="rId2"/>
          <a:srcRect l="58480" r="33376"/>
          <a:stretch/>
        </p:blipFill>
        <p:spPr>
          <a:xfrm>
            <a:off x="3915429" y="0"/>
            <a:ext cx="802254" cy="6858000"/>
          </a:xfrm>
          <a:prstGeom prst="rect">
            <a:avLst/>
          </a:prstGeom>
        </p:spPr>
      </p:pic>
      <p:pic>
        <p:nvPicPr>
          <p:cNvPr id="11" name="Bilde 10">
            <a:extLst>
              <a:ext uri="{FF2B5EF4-FFF2-40B4-BE49-F238E27FC236}">
                <a16:creationId xmlns:a16="http://schemas.microsoft.com/office/drawing/2014/main" id="{14AFCC1C-4DB7-0F9A-DD1F-2BC4337DF020}"/>
              </a:ext>
            </a:extLst>
          </p:cNvPr>
          <p:cNvPicPr>
            <a:picLocks noChangeAspect="1"/>
          </p:cNvPicPr>
          <p:nvPr/>
        </p:nvPicPr>
        <p:blipFill>
          <a:blip r:embed="rId4"/>
          <a:stretch>
            <a:fillRect/>
          </a:stretch>
        </p:blipFill>
        <p:spPr>
          <a:xfrm>
            <a:off x="7607488" y="17016"/>
            <a:ext cx="1530424" cy="6724352"/>
          </a:xfrm>
          <a:prstGeom prst="rect">
            <a:avLst/>
          </a:prstGeom>
        </p:spPr>
      </p:pic>
    </p:spTree>
    <p:extLst>
      <p:ext uri="{BB962C8B-B14F-4D97-AF65-F5344CB8AC3E}">
        <p14:creationId xmlns:p14="http://schemas.microsoft.com/office/powerpoint/2010/main" val="1885641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26A9D8D-CDB7-C478-E76F-5316A1FB8CFB}"/>
              </a:ext>
            </a:extLst>
          </p:cNvPr>
          <p:cNvSpPr>
            <a:spLocks noGrp="1"/>
          </p:cNvSpPr>
          <p:nvPr>
            <p:ph type="title"/>
          </p:nvPr>
        </p:nvSpPr>
        <p:spPr/>
        <p:txBody>
          <a:bodyPr/>
          <a:lstStyle/>
          <a:p>
            <a:r>
              <a:rPr lang="nb-NO" dirty="0"/>
              <a:t>Brekkstangformelen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E39B7335-A9E6-B4C6-D644-A62C6FFB38D7}"/>
                  </a:ext>
                </a:extLst>
              </p:cNvPr>
              <p:cNvSpPr>
                <a:spLocks noGrp="1"/>
              </p:cNvSpPr>
              <p:nvPr>
                <p:ph idx="1"/>
              </p:nvPr>
            </p:nvSpPr>
            <p:spPr>
              <a:xfrm>
                <a:off x="839416" y="1905422"/>
                <a:ext cx="8596668" cy="388077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𝐸𝐾𝑅</m:t>
                      </m:r>
                      <m:r>
                        <a:rPr lang="nb-NO" i="1">
                          <a:latin typeface="Cambria Math" panose="02040503050406030204" pitchFamily="18" charset="0"/>
                        </a:rPr>
                        <m:t>=</m:t>
                      </m:r>
                      <m:r>
                        <a:rPr lang="nb-NO" b="0" i="1" smtClean="0">
                          <a:latin typeface="Cambria Math" panose="02040503050406030204" pitchFamily="18" charset="0"/>
                        </a:rPr>
                        <m:t>𝑇𝐾𝑅</m:t>
                      </m:r>
                      <m:r>
                        <a:rPr lang="nb-NO" b="0" i="1" smtClean="0">
                          <a:latin typeface="Cambria Math" panose="02040503050406030204" pitchFamily="18" charset="0"/>
                        </a:rPr>
                        <m:t>+</m:t>
                      </m:r>
                      <m:d>
                        <m:dPr>
                          <m:ctrlPr>
                            <a:rPr lang="nb-NO" b="0" i="1" smtClean="0">
                              <a:latin typeface="Cambria Math" panose="02040503050406030204" pitchFamily="18" charset="0"/>
                            </a:rPr>
                          </m:ctrlPr>
                        </m:dPr>
                        <m:e>
                          <m:r>
                            <a:rPr lang="nb-NO" b="0" i="1" smtClean="0">
                              <a:latin typeface="Cambria Math" panose="02040503050406030204" pitchFamily="18" charset="0"/>
                            </a:rPr>
                            <m:t>𝑇𝐾𝑅</m:t>
                          </m:r>
                          <m:r>
                            <a:rPr lang="nb-NO" b="0" i="1" smtClean="0">
                              <a:latin typeface="Cambria Math" panose="02040503050406030204" pitchFamily="18" charset="0"/>
                            </a:rPr>
                            <m:t>−</m:t>
                          </m:r>
                          <m:r>
                            <a:rPr lang="nb-NO" b="0" i="1" smtClean="0">
                              <a:latin typeface="Cambria Math" panose="02040503050406030204" pitchFamily="18" charset="0"/>
                            </a:rPr>
                            <m:t>𝐺𝐺𝑅</m:t>
                          </m:r>
                        </m:e>
                      </m:d>
                      <m:f>
                        <m:fPr>
                          <m:ctrlPr>
                            <a:rPr lang="nb-NO" b="0" i="1" smtClean="0">
                              <a:latin typeface="Cambria Math" panose="02040503050406030204" pitchFamily="18" charset="0"/>
                            </a:rPr>
                          </m:ctrlPr>
                        </m:fPr>
                        <m:num>
                          <m:r>
                            <a:rPr lang="nb-NO" b="0" i="1" smtClean="0">
                              <a:latin typeface="Cambria Math" panose="02040503050406030204" pitchFamily="18" charset="0"/>
                            </a:rPr>
                            <m:t>𝐺𝑗𝑒𝑙𝑑</m:t>
                          </m:r>
                        </m:num>
                        <m:den>
                          <m:r>
                            <a:rPr lang="nb-NO" b="0" i="1" smtClean="0">
                              <a:latin typeface="Cambria Math" panose="02040503050406030204" pitchFamily="18" charset="0"/>
                            </a:rPr>
                            <m:t>𝐸𝐾</m:t>
                          </m:r>
                        </m:den>
                      </m:f>
                    </m:oMath>
                  </m:oMathPara>
                </a14:m>
                <a:endParaRPr lang="nb-NO" b="0" dirty="0"/>
              </a:p>
              <a:p>
                <a:pPr marL="0" indent="0">
                  <a:buNone/>
                </a:pPr>
                <a:endParaRPr lang="nb-NO" dirty="0"/>
              </a:p>
              <a:p>
                <a:pPr marL="457200" lvl="1" indent="0">
                  <a:buNone/>
                </a:pPr>
                <a:endParaRPr lang="nb-NO" b="0" dirty="0"/>
              </a:p>
              <a:p>
                <a:pPr marL="0" indent="0">
                  <a:buNone/>
                </a:pPr>
                <a:r>
                  <a:rPr lang="nb-NO" b="0" dirty="0"/>
                  <a:t>				</a:t>
                </a:r>
              </a:p>
              <a:p>
                <a:pPr marL="0" indent="0">
                  <a:buNone/>
                </a:pPr>
                <a:endParaRPr lang="nb-NO" dirty="0">
                  <a:ea typeface="Cambria Math" panose="02040503050406030204" pitchFamily="18" charset="0"/>
                </a:endParaRPr>
              </a:p>
              <a:p>
                <a:pPr marL="0" indent="0">
                  <a:buNone/>
                </a:pPr>
                <a:endParaRPr lang="nb-NO" dirty="0"/>
              </a:p>
            </p:txBody>
          </p:sp>
        </mc:Choice>
        <mc:Fallback xmlns="">
          <p:sp>
            <p:nvSpPr>
              <p:cNvPr id="3" name="Plassholder for innhold 2">
                <a:extLst>
                  <a:ext uri="{FF2B5EF4-FFF2-40B4-BE49-F238E27FC236}">
                    <a16:creationId xmlns:a16="http://schemas.microsoft.com/office/drawing/2014/main" id="{E39B7335-A9E6-B4C6-D644-A62C6FFB38D7}"/>
                  </a:ext>
                </a:extLst>
              </p:cNvPr>
              <p:cNvSpPr>
                <a:spLocks noGrp="1" noRot="1" noChangeAspect="1" noMove="1" noResize="1" noEditPoints="1" noAdjustHandles="1" noChangeArrowheads="1" noChangeShapeType="1" noTextEdit="1"/>
              </p:cNvSpPr>
              <p:nvPr>
                <p:ph idx="1"/>
              </p:nvPr>
            </p:nvSpPr>
            <p:spPr>
              <a:xfrm>
                <a:off x="839416" y="1905422"/>
                <a:ext cx="8596668" cy="3880773"/>
              </a:xfrm>
              <a:blipFill>
                <a:blip r:embed="rId2"/>
                <a:stretch>
                  <a:fillRect/>
                </a:stretch>
              </a:blipFill>
            </p:spPr>
            <p:txBody>
              <a:bodyPr/>
              <a:lstStyle/>
              <a:p>
                <a:r>
                  <a:rPr lang="nb-NO">
                    <a:noFill/>
                  </a:rPr>
                  <a:t> </a:t>
                </a:r>
              </a:p>
            </p:txBody>
          </p:sp>
        </mc:Fallback>
      </mc:AlternateContent>
      <p:pic>
        <p:nvPicPr>
          <p:cNvPr id="1026" name="Picture 2" descr="Cartoon students meditating">
            <a:extLst>
              <a:ext uri="{FF2B5EF4-FFF2-40B4-BE49-F238E27FC236}">
                <a16:creationId xmlns:a16="http://schemas.microsoft.com/office/drawing/2014/main" id="{A3947618-00E4-31DB-62B3-A932F5D72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780928"/>
            <a:ext cx="3887758" cy="3887758"/>
          </a:xfrm>
          <a:prstGeom prst="rect">
            <a:avLst/>
          </a:prstGeom>
          <a:noFill/>
          <a:extLst>
            <a:ext uri="{909E8E84-426E-40DD-AFC4-6F175D3DCCD1}">
              <a14:hiddenFill xmlns:a14="http://schemas.microsoft.com/office/drawing/2010/main">
                <a:solidFill>
                  <a:srgbClr val="FFFFFF"/>
                </a:solidFill>
              </a14:hiddenFill>
            </a:ext>
          </a:extLst>
        </p:spPr>
      </p:pic>
      <p:sp>
        <p:nvSpPr>
          <p:cNvPr id="4" name="TekstSylinder 3">
            <a:extLst>
              <a:ext uri="{FF2B5EF4-FFF2-40B4-BE49-F238E27FC236}">
                <a16:creationId xmlns:a16="http://schemas.microsoft.com/office/drawing/2014/main" id="{7FC53E76-D268-0584-0495-794EB6110194}"/>
              </a:ext>
            </a:extLst>
          </p:cNvPr>
          <p:cNvSpPr txBox="1"/>
          <p:nvPr/>
        </p:nvSpPr>
        <p:spPr>
          <a:xfrm>
            <a:off x="1092610" y="6248400"/>
            <a:ext cx="4398961" cy="369332"/>
          </a:xfrm>
          <a:prstGeom prst="rect">
            <a:avLst/>
          </a:prstGeom>
          <a:noFill/>
        </p:spPr>
        <p:txBody>
          <a:bodyPr wrap="none" rtlCol="0">
            <a:spAutoFit/>
          </a:bodyPr>
          <a:lstStyle/>
          <a:p>
            <a:r>
              <a:rPr lang="nb-NO" dirty="0"/>
              <a:t>Merk: GGR = gjennomsnittlig gjeldsrente</a:t>
            </a:r>
          </a:p>
        </p:txBody>
      </p:sp>
    </p:spTree>
    <p:extLst>
      <p:ext uri="{BB962C8B-B14F-4D97-AF65-F5344CB8AC3E}">
        <p14:creationId xmlns:p14="http://schemas.microsoft.com/office/powerpoint/2010/main" val="721794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ED42AA-4D81-577E-F14E-276440BFC438}"/>
              </a:ext>
            </a:extLst>
          </p:cNvPr>
          <p:cNvSpPr>
            <a:spLocks noGrp="1"/>
          </p:cNvSpPr>
          <p:nvPr>
            <p:ph type="title"/>
          </p:nvPr>
        </p:nvSpPr>
        <p:spPr/>
        <p:txBody>
          <a:bodyPr/>
          <a:lstStyle/>
          <a:p>
            <a:r>
              <a:rPr lang="nb-NO" dirty="0"/>
              <a:t>Grafisk fremstilling</a:t>
            </a:r>
          </a:p>
        </p:txBody>
      </p:sp>
      <p:sp>
        <p:nvSpPr>
          <p:cNvPr id="6" name="TekstSylinder 5">
            <a:extLst>
              <a:ext uri="{FF2B5EF4-FFF2-40B4-BE49-F238E27FC236}">
                <a16:creationId xmlns:a16="http://schemas.microsoft.com/office/drawing/2014/main" id="{86609BF1-2C91-6BEE-38A5-878AA0B98E05}"/>
              </a:ext>
            </a:extLst>
          </p:cNvPr>
          <p:cNvSpPr txBox="1"/>
          <p:nvPr/>
        </p:nvSpPr>
        <p:spPr>
          <a:xfrm>
            <a:off x="5807968" y="2852936"/>
            <a:ext cx="4752528" cy="1200329"/>
          </a:xfrm>
          <a:prstGeom prst="rect">
            <a:avLst/>
          </a:prstGeom>
          <a:noFill/>
        </p:spPr>
        <p:txBody>
          <a:bodyPr wrap="square" rtlCol="0">
            <a:spAutoFit/>
          </a:bodyPr>
          <a:lstStyle/>
          <a:p>
            <a:r>
              <a:rPr lang="nb-NO" sz="2400" b="1" dirty="0">
                <a:solidFill>
                  <a:schemeClr val="tx1">
                    <a:lumMod val="50000"/>
                    <a:lumOff val="50000"/>
                  </a:schemeClr>
                </a:solidFill>
                <a:latin typeface="Calibri" panose="020F0502020204030204" pitchFamily="34" charset="0"/>
                <a:cs typeface="Calibri" panose="020F0502020204030204" pitchFamily="34" charset="0"/>
              </a:rPr>
              <a:t>Antagelser:</a:t>
            </a:r>
          </a:p>
          <a:p>
            <a:r>
              <a:rPr lang="nb-NO" sz="2400" dirty="0">
                <a:solidFill>
                  <a:schemeClr val="tx1">
                    <a:lumMod val="50000"/>
                    <a:lumOff val="50000"/>
                  </a:schemeClr>
                </a:solidFill>
                <a:latin typeface="Calibri" panose="020F0502020204030204" pitchFamily="34" charset="0"/>
                <a:cs typeface="Calibri" panose="020F0502020204030204" pitchFamily="34" charset="0"/>
              </a:rPr>
              <a:t>- </a:t>
            </a:r>
            <a:r>
              <a:rPr lang="nb-NO" sz="2400" dirty="0" err="1">
                <a:solidFill>
                  <a:schemeClr val="tx1">
                    <a:lumMod val="50000"/>
                    <a:lumOff val="50000"/>
                  </a:schemeClr>
                </a:solidFill>
                <a:latin typeface="Calibri" panose="020F0502020204030204" pitchFamily="34" charset="0"/>
                <a:cs typeface="Calibri" panose="020F0502020204030204" pitchFamily="34" charset="0"/>
              </a:rPr>
              <a:t>Lånekost</a:t>
            </a:r>
            <a:r>
              <a:rPr lang="nb-NO" sz="2400" dirty="0">
                <a:solidFill>
                  <a:schemeClr val="tx1">
                    <a:lumMod val="50000"/>
                    <a:lumOff val="50000"/>
                  </a:schemeClr>
                </a:solidFill>
                <a:latin typeface="Calibri" panose="020F0502020204030204" pitchFamily="34" charset="0"/>
                <a:cs typeface="Calibri" panose="020F0502020204030204" pitchFamily="34" charset="0"/>
              </a:rPr>
              <a:t> (GGR): 5%</a:t>
            </a:r>
          </a:p>
          <a:p>
            <a:r>
              <a:rPr lang="nb-NO" sz="2400" dirty="0">
                <a:solidFill>
                  <a:schemeClr val="tx1">
                    <a:lumMod val="50000"/>
                    <a:lumOff val="50000"/>
                  </a:schemeClr>
                </a:solidFill>
                <a:latin typeface="Calibri" panose="020F0502020204030204" pitchFamily="34" charset="0"/>
                <a:cs typeface="Calibri" panose="020F0502020204030204" pitchFamily="34" charset="0"/>
              </a:rPr>
              <a:t>- </a:t>
            </a:r>
            <a:r>
              <a:rPr lang="nb-NO" sz="2400" dirty="0" err="1">
                <a:solidFill>
                  <a:schemeClr val="tx1">
                    <a:lumMod val="50000"/>
                    <a:lumOff val="50000"/>
                  </a:schemeClr>
                </a:solidFill>
                <a:latin typeface="Calibri" panose="020F0502020204030204" pitchFamily="34" charset="0"/>
                <a:cs typeface="Calibri" panose="020F0502020204030204" pitchFamily="34" charset="0"/>
              </a:rPr>
              <a:t>Totalkap</a:t>
            </a:r>
            <a:r>
              <a:rPr lang="nb-NO" sz="2400" dirty="0">
                <a:solidFill>
                  <a:schemeClr val="tx1">
                    <a:lumMod val="50000"/>
                    <a:lumOff val="50000"/>
                  </a:schemeClr>
                </a:solidFill>
                <a:latin typeface="Calibri" panose="020F0502020204030204" pitchFamily="34" charset="0"/>
                <a:cs typeface="Calibri" panose="020F0502020204030204" pitchFamily="34" charset="0"/>
              </a:rPr>
              <a:t> rentabilitet (TKR): 10%</a:t>
            </a:r>
          </a:p>
        </p:txBody>
      </p:sp>
      <p:pic>
        <p:nvPicPr>
          <p:cNvPr id="10" name="Bilde 9">
            <a:extLst>
              <a:ext uri="{FF2B5EF4-FFF2-40B4-BE49-F238E27FC236}">
                <a16:creationId xmlns:a16="http://schemas.microsoft.com/office/drawing/2014/main" id="{DA3F73D7-9255-86F9-8DD4-B70BDA4AB983}"/>
              </a:ext>
            </a:extLst>
          </p:cNvPr>
          <p:cNvPicPr>
            <a:picLocks noChangeAspect="1"/>
          </p:cNvPicPr>
          <p:nvPr/>
        </p:nvPicPr>
        <p:blipFill>
          <a:blip r:embed="rId2"/>
          <a:stretch>
            <a:fillRect/>
          </a:stretch>
        </p:blipFill>
        <p:spPr>
          <a:xfrm>
            <a:off x="407368" y="1628800"/>
            <a:ext cx="5272673" cy="5229200"/>
          </a:xfrm>
          <a:prstGeom prst="rect">
            <a:avLst/>
          </a:prstGeom>
        </p:spPr>
      </p:pic>
      <p:sp>
        <p:nvSpPr>
          <p:cNvPr id="3" name="Ellipse 2">
            <a:extLst>
              <a:ext uri="{FF2B5EF4-FFF2-40B4-BE49-F238E27FC236}">
                <a16:creationId xmlns:a16="http://schemas.microsoft.com/office/drawing/2014/main" id="{3039C4D1-9A37-191A-218A-B13CB698CDC7}"/>
              </a:ext>
            </a:extLst>
          </p:cNvPr>
          <p:cNvSpPr/>
          <p:nvPr/>
        </p:nvSpPr>
        <p:spPr>
          <a:xfrm>
            <a:off x="1055440" y="5733256"/>
            <a:ext cx="216024" cy="21602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Ellipse 3">
            <a:extLst>
              <a:ext uri="{FF2B5EF4-FFF2-40B4-BE49-F238E27FC236}">
                <a16:creationId xmlns:a16="http://schemas.microsoft.com/office/drawing/2014/main" id="{CE217D7C-A81F-16AA-BD87-4A75CBF1ACBD}"/>
              </a:ext>
            </a:extLst>
          </p:cNvPr>
          <p:cNvSpPr/>
          <p:nvPr/>
        </p:nvSpPr>
        <p:spPr>
          <a:xfrm>
            <a:off x="1919536" y="4959955"/>
            <a:ext cx="216024" cy="21602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Ellipse 4">
            <a:extLst>
              <a:ext uri="{FF2B5EF4-FFF2-40B4-BE49-F238E27FC236}">
                <a16:creationId xmlns:a16="http://schemas.microsoft.com/office/drawing/2014/main" id="{DC02A1FC-82AA-902E-4B46-94A8701468F9}"/>
              </a:ext>
            </a:extLst>
          </p:cNvPr>
          <p:cNvSpPr/>
          <p:nvPr/>
        </p:nvSpPr>
        <p:spPr>
          <a:xfrm>
            <a:off x="5303912" y="1822388"/>
            <a:ext cx="216024" cy="21602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0661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F7681D-5452-95F4-6BDD-DBC6FEA82772}"/>
              </a:ext>
            </a:extLst>
          </p:cNvPr>
          <p:cNvSpPr>
            <a:spLocks noGrp="1"/>
          </p:cNvSpPr>
          <p:nvPr>
            <p:ph type="title"/>
          </p:nvPr>
        </p:nvSpPr>
        <p:spPr/>
        <p:txBody>
          <a:bodyPr/>
          <a:lstStyle/>
          <a:p>
            <a:r>
              <a:rPr lang="nb-NO" dirty="0"/>
              <a:t>Oversikt over forelesning</a:t>
            </a:r>
          </a:p>
        </p:txBody>
      </p:sp>
      <p:sp>
        <p:nvSpPr>
          <p:cNvPr id="3" name="Plassholder for innhold 2">
            <a:extLst>
              <a:ext uri="{FF2B5EF4-FFF2-40B4-BE49-F238E27FC236}">
                <a16:creationId xmlns:a16="http://schemas.microsoft.com/office/drawing/2014/main" id="{548E0272-2CF3-8F1C-2E56-F0D968A644A0}"/>
              </a:ext>
            </a:extLst>
          </p:cNvPr>
          <p:cNvSpPr>
            <a:spLocks noGrp="1"/>
          </p:cNvSpPr>
          <p:nvPr>
            <p:ph idx="1"/>
          </p:nvPr>
        </p:nvSpPr>
        <p:spPr/>
        <p:txBody>
          <a:bodyPr>
            <a:normAutofit/>
          </a:bodyPr>
          <a:lstStyle/>
          <a:p>
            <a:pPr>
              <a:buFont typeface="+mj-lt"/>
              <a:buAutoNum type="arabicPeriod"/>
            </a:pPr>
            <a:r>
              <a:rPr lang="nb-NO" sz="4000" dirty="0"/>
              <a:t>Hva er nøkkeltall?</a:t>
            </a:r>
          </a:p>
          <a:p>
            <a:pPr>
              <a:buFont typeface="+mj-lt"/>
              <a:buAutoNum type="arabicPeriod"/>
            </a:pPr>
            <a:r>
              <a:rPr lang="nb-NO" sz="4000" dirty="0"/>
              <a:t>Måling av lønnsomhet</a:t>
            </a:r>
          </a:p>
          <a:p>
            <a:pPr>
              <a:buFont typeface="+mj-lt"/>
              <a:buAutoNum type="arabicPeriod"/>
            </a:pPr>
            <a:r>
              <a:rPr lang="nb-NO" sz="4000" dirty="0">
                <a:solidFill>
                  <a:srgbClr val="FF0000"/>
                </a:solidFill>
              </a:rPr>
              <a:t>Måling av likviditet</a:t>
            </a:r>
          </a:p>
          <a:p>
            <a:pPr>
              <a:buFont typeface="+mj-lt"/>
              <a:buAutoNum type="arabicPeriod"/>
            </a:pPr>
            <a:r>
              <a:rPr lang="nb-NO" sz="4000" dirty="0"/>
              <a:t>Måling av soliditet</a:t>
            </a:r>
          </a:p>
        </p:txBody>
      </p:sp>
    </p:spTree>
    <p:extLst>
      <p:ext uri="{BB962C8B-B14F-4D97-AF65-F5344CB8AC3E}">
        <p14:creationId xmlns:p14="http://schemas.microsoft.com/office/powerpoint/2010/main" val="92809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sz="4400" dirty="0"/>
              <a:t>Kort repetisjon av forelesning 2</a:t>
            </a:r>
          </a:p>
        </p:txBody>
      </p:sp>
      <p:sp>
        <p:nvSpPr>
          <p:cNvPr id="3" name="Plassholder for innhold 2"/>
          <p:cNvSpPr>
            <a:spLocks noGrp="1"/>
          </p:cNvSpPr>
          <p:nvPr>
            <p:ph idx="1"/>
          </p:nvPr>
        </p:nvSpPr>
        <p:spPr>
          <a:xfrm>
            <a:off x="702553" y="1916832"/>
            <a:ext cx="8596668" cy="3880773"/>
          </a:xfrm>
        </p:spPr>
        <p:txBody>
          <a:bodyPr>
            <a:normAutofit fontScale="77500" lnSpcReduction="20000"/>
          </a:bodyPr>
          <a:lstStyle/>
          <a:p>
            <a:r>
              <a:rPr lang="nb-NO" sz="3400" dirty="0"/>
              <a:t>Balanseligningen AM + OM = EK + LG + KG</a:t>
            </a:r>
          </a:p>
          <a:p>
            <a:r>
              <a:rPr lang="nb-NO" sz="3400" dirty="0"/>
              <a:t>Balansen må balansere </a:t>
            </a:r>
            <a:r>
              <a:rPr lang="nb-NO" sz="3400" dirty="0">
                <a:sym typeface="Wingdings" panose="05000000000000000000" pitchFamily="2" charset="2"/>
              </a:rPr>
              <a:t></a:t>
            </a:r>
          </a:p>
          <a:p>
            <a:r>
              <a:rPr lang="nb-NO" sz="3400" dirty="0" err="1">
                <a:sym typeface="Wingdings" panose="05000000000000000000" pitchFamily="2" charset="2"/>
              </a:rPr>
              <a:t>Kostnadsføring</a:t>
            </a:r>
            <a:r>
              <a:rPr lang="nb-NO" sz="3400" dirty="0">
                <a:sym typeface="Wingdings" panose="05000000000000000000" pitchFamily="2" charset="2"/>
              </a:rPr>
              <a:t> av anleggsmidler:</a:t>
            </a:r>
          </a:p>
          <a:p>
            <a:pPr lvl="1"/>
            <a:r>
              <a:rPr lang="nb-NO" sz="3000" dirty="0">
                <a:sym typeface="Wingdings" panose="05000000000000000000" pitchFamily="2" charset="2"/>
              </a:rPr>
              <a:t>Lineære avskrivninger</a:t>
            </a:r>
          </a:p>
          <a:p>
            <a:pPr lvl="1"/>
            <a:r>
              <a:rPr lang="nb-NO" sz="3000" dirty="0">
                <a:sym typeface="Wingdings" panose="05000000000000000000" pitchFamily="2" charset="2"/>
              </a:rPr>
              <a:t>Saldoavskrivninger</a:t>
            </a:r>
          </a:p>
          <a:p>
            <a:r>
              <a:rPr lang="nb-NO" sz="3400" dirty="0" err="1">
                <a:sym typeface="Wingdings" panose="05000000000000000000" pitchFamily="2" charset="2"/>
              </a:rPr>
              <a:t>Kostnadsføring</a:t>
            </a:r>
            <a:r>
              <a:rPr lang="nb-NO" sz="3400" dirty="0">
                <a:sym typeface="Wingdings" panose="05000000000000000000" pitchFamily="2" charset="2"/>
              </a:rPr>
              <a:t> av omløpsmidler:</a:t>
            </a:r>
          </a:p>
          <a:p>
            <a:pPr lvl="1"/>
            <a:r>
              <a:rPr lang="nb-NO" sz="3000" dirty="0"/>
              <a:t>FIFO</a:t>
            </a:r>
          </a:p>
          <a:p>
            <a:pPr lvl="1"/>
            <a:r>
              <a:rPr lang="nb-NO" sz="3000" dirty="0"/>
              <a:t>Gjennomsnittskost</a:t>
            </a:r>
          </a:p>
          <a:p>
            <a:pPr lvl="1"/>
            <a:r>
              <a:rPr lang="nb-NO" sz="3000" dirty="0"/>
              <a:t>Gjenanskaffelsesprinsippet </a:t>
            </a:r>
            <a:endParaRPr lang="nb-NO" dirty="0"/>
          </a:p>
        </p:txBody>
      </p:sp>
    </p:spTree>
    <p:extLst>
      <p:ext uri="{BB962C8B-B14F-4D97-AF65-F5344CB8AC3E}">
        <p14:creationId xmlns:p14="http://schemas.microsoft.com/office/powerpoint/2010/main" val="243854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a:bodyPr>
          <a:lstStyle/>
          <a:p>
            <a:r>
              <a:rPr lang="nb-NO" dirty="0"/>
              <a:t>Arbeidskapital (6.5.1)</a:t>
            </a:r>
          </a:p>
          <a:p>
            <a:pPr lvl="1"/>
            <a:r>
              <a:rPr lang="nb-NO" dirty="0"/>
              <a:t>AK = OM-KG</a:t>
            </a:r>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47038"/>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49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a:bodyPr>
          <a:lstStyle/>
          <a:p>
            <a:r>
              <a:rPr lang="nb-NO" dirty="0"/>
              <a:t>Arbeidskapital (6.5.1)</a:t>
            </a:r>
          </a:p>
          <a:p>
            <a:pPr lvl="1"/>
            <a:r>
              <a:rPr lang="nb-NO" dirty="0"/>
              <a:t>AK = OM-KG = LG+EK-AM [balanseligning]</a:t>
            </a:r>
          </a:p>
          <a:p>
            <a:pPr lvl="1"/>
            <a:r>
              <a:rPr lang="nb-NO" dirty="0"/>
              <a:t>OM: omsettelige eiendeler</a:t>
            </a:r>
          </a:p>
          <a:p>
            <a:pPr lvl="1"/>
            <a:r>
              <a:rPr lang="nb-NO" dirty="0"/>
              <a:t>KG: krav som forfaller på kort tid</a:t>
            </a:r>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47038"/>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403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a:bodyPr>
          <a:lstStyle/>
          <a:p>
            <a:r>
              <a:rPr lang="nb-NO" dirty="0"/>
              <a:t>Arbeidskapital (6.5.1)</a:t>
            </a:r>
          </a:p>
          <a:p>
            <a:pPr lvl="1"/>
            <a:r>
              <a:rPr lang="nb-NO" dirty="0"/>
              <a:t>AK = </a:t>
            </a:r>
            <a:r>
              <a:rPr lang="nb-NO" b="1" dirty="0">
                <a:solidFill>
                  <a:srgbClr val="FF0000"/>
                </a:solidFill>
              </a:rPr>
              <a:t>OM-KG</a:t>
            </a:r>
            <a:r>
              <a:rPr lang="nb-NO" dirty="0"/>
              <a:t> = LG+EK-AM [balanseligning]</a:t>
            </a:r>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37166"/>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471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a:bodyPr>
          <a:lstStyle/>
          <a:p>
            <a:r>
              <a:rPr lang="nb-NO" dirty="0"/>
              <a:t>Arbeidskapital (6.5.1)</a:t>
            </a:r>
          </a:p>
          <a:p>
            <a:pPr lvl="1"/>
            <a:r>
              <a:rPr lang="nb-NO" dirty="0"/>
              <a:t>AK = </a:t>
            </a:r>
            <a:r>
              <a:rPr lang="nb-NO" dirty="0">
                <a:solidFill>
                  <a:schemeClr val="bg1">
                    <a:lumMod val="50000"/>
                  </a:schemeClr>
                </a:solidFill>
              </a:rPr>
              <a:t>OM-KG</a:t>
            </a:r>
            <a:r>
              <a:rPr lang="nb-NO" dirty="0"/>
              <a:t> = </a:t>
            </a:r>
            <a:r>
              <a:rPr lang="nb-NO" b="1" dirty="0">
                <a:solidFill>
                  <a:srgbClr val="FF0000"/>
                </a:solidFill>
              </a:rPr>
              <a:t>LG+EK-AM </a:t>
            </a:r>
            <a:r>
              <a:rPr lang="nb-NO" dirty="0"/>
              <a:t>[balanseligningen]</a:t>
            </a:r>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37166"/>
            <a:ext cx="1080120" cy="43204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022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 (AK)</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fontScale="92500"/>
          </a:bodyPr>
          <a:lstStyle/>
          <a:p>
            <a:r>
              <a:rPr lang="nb-NO" dirty="0"/>
              <a:t>Arbeidskapital (6.5.1)</a:t>
            </a:r>
          </a:p>
          <a:p>
            <a:pPr lvl="1"/>
            <a:r>
              <a:rPr lang="nb-NO" dirty="0"/>
              <a:t>AK = OM-KG = LG+EK-AM [brekkstangformel]</a:t>
            </a:r>
          </a:p>
          <a:p>
            <a:pPr lvl="1"/>
            <a:r>
              <a:rPr lang="nb-NO" dirty="0"/>
              <a:t>Omløpsmidler: omsettelige eiendeler</a:t>
            </a:r>
          </a:p>
          <a:p>
            <a:pPr lvl="1"/>
            <a:r>
              <a:rPr lang="nb-NO" dirty="0"/>
              <a:t>KG: krav som forfaller på kort tid</a:t>
            </a:r>
          </a:p>
          <a:p>
            <a:r>
              <a:rPr lang="nb-NO" dirty="0"/>
              <a:t>Finnes tommelfingerregler, </a:t>
            </a:r>
            <a:r>
              <a:rPr lang="nb-NO" b="1" dirty="0"/>
              <a:t>MEN</a:t>
            </a:r>
            <a:r>
              <a:rPr lang="nb-NO" dirty="0"/>
              <a:t> trenger tolkning:</a:t>
            </a:r>
          </a:p>
          <a:p>
            <a:pPr lvl="1"/>
            <a:r>
              <a:rPr lang="nb-NO" dirty="0"/>
              <a:t>AK bør tilsvare 50% av OM</a:t>
            </a:r>
          </a:p>
          <a:p>
            <a:pPr lvl="1"/>
            <a:r>
              <a:rPr lang="nb-NO" dirty="0"/>
              <a:t>AK bør være samme størrelse som KG</a:t>
            </a:r>
          </a:p>
          <a:p>
            <a:pPr lvl="1"/>
            <a:r>
              <a:rPr lang="nb-NO" dirty="0"/>
              <a:t>AK bør tilsvare 50-100% av varelageret</a:t>
            </a:r>
          </a:p>
          <a:p>
            <a:r>
              <a:rPr lang="nb-NO" dirty="0"/>
              <a:t>Arbeidskapital i % av salgsinntektene: (AK/</a:t>
            </a:r>
            <a:r>
              <a:rPr lang="nb-NO" dirty="0" err="1"/>
              <a:t>Salgsinnt</a:t>
            </a:r>
            <a:r>
              <a:rPr lang="nb-NO" dirty="0"/>
              <a:t>)*100</a:t>
            </a:r>
          </a:p>
          <a:p>
            <a:pPr lvl="1"/>
            <a:endParaRPr lang="nb-NO" dirty="0"/>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47038"/>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403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1 (AK)</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844824"/>
            <a:ext cx="8596668" cy="4608511"/>
          </a:xfrm>
        </p:spPr>
        <p:txBody>
          <a:bodyPr>
            <a:normAutofit fontScale="92500"/>
          </a:bodyPr>
          <a:lstStyle/>
          <a:p>
            <a:r>
              <a:rPr lang="nb-NO" dirty="0"/>
              <a:t>Arbeidskapital (6.5.1)</a:t>
            </a:r>
          </a:p>
          <a:p>
            <a:pPr lvl="1"/>
            <a:r>
              <a:rPr lang="nb-NO" dirty="0"/>
              <a:t>AK = OM-KG = LG+EK-AM [brekkstangformel]</a:t>
            </a:r>
          </a:p>
          <a:p>
            <a:pPr lvl="1"/>
            <a:r>
              <a:rPr lang="nb-NO" dirty="0"/>
              <a:t>Omløpsmidler: omsettelige eiendeler</a:t>
            </a:r>
          </a:p>
          <a:p>
            <a:pPr lvl="1"/>
            <a:r>
              <a:rPr lang="nb-NO" dirty="0"/>
              <a:t>KG: krav som forfaller på kort tid</a:t>
            </a:r>
          </a:p>
          <a:p>
            <a:r>
              <a:rPr lang="nb-NO" dirty="0"/>
              <a:t>Finnes tommelfingerregler, </a:t>
            </a:r>
            <a:r>
              <a:rPr lang="nb-NO" b="1" dirty="0"/>
              <a:t>MEN</a:t>
            </a:r>
            <a:r>
              <a:rPr lang="nb-NO" dirty="0"/>
              <a:t> trenger tolkning:</a:t>
            </a:r>
          </a:p>
          <a:p>
            <a:pPr lvl="1"/>
            <a:r>
              <a:rPr lang="nb-NO" dirty="0"/>
              <a:t>AK bør tilsvare 50% av OM</a:t>
            </a:r>
          </a:p>
          <a:p>
            <a:pPr lvl="1"/>
            <a:r>
              <a:rPr lang="nb-NO" dirty="0"/>
              <a:t>AK bør være samme størrelse som KG</a:t>
            </a:r>
          </a:p>
          <a:p>
            <a:pPr lvl="1"/>
            <a:r>
              <a:rPr lang="nb-NO" dirty="0"/>
              <a:t>AK bør tilsvare 50-100% av varelageret</a:t>
            </a:r>
          </a:p>
          <a:p>
            <a:r>
              <a:rPr lang="nb-NO" dirty="0"/>
              <a:t>Arbeidskapital i % av salgsinntektene: (AK/</a:t>
            </a:r>
            <a:r>
              <a:rPr lang="nb-NO" dirty="0" err="1"/>
              <a:t>Salgsinnt</a:t>
            </a:r>
            <a:r>
              <a:rPr lang="nb-NO" dirty="0"/>
              <a:t>)*100</a:t>
            </a:r>
          </a:p>
          <a:p>
            <a:pPr lvl="1"/>
            <a:endParaRPr lang="nb-NO" dirty="0"/>
          </a:p>
        </p:txBody>
      </p:sp>
      <p:sp>
        <p:nvSpPr>
          <p:cNvPr id="4" name="Rektangel 3">
            <a:extLst>
              <a:ext uri="{FF2B5EF4-FFF2-40B4-BE49-F238E27FC236}">
                <a16:creationId xmlns:a16="http://schemas.microsoft.com/office/drawing/2014/main" id="{52D55F36-CC52-1A2C-6E71-48216B8301D1}"/>
              </a:ext>
            </a:extLst>
          </p:cNvPr>
          <p:cNvSpPr/>
          <p:nvPr/>
        </p:nvSpPr>
        <p:spPr>
          <a:xfrm>
            <a:off x="7608168" y="1700808"/>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AM</a:t>
            </a:r>
          </a:p>
        </p:txBody>
      </p:sp>
      <p:sp>
        <p:nvSpPr>
          <p:cNvPr id="5" name="Rektangel 4">
            <a:extLst>
              <a:ext uri="{FF2B5EF4-FFF2-40B4-BE49-F238E27FC236}">
                <a16:creationId xmlns:a16="http://schemas.microsoft.com/office/drawing/2014/main" id="{2A910A14-B96E-4FD8-421B-A4DF0DA5AB19}"/>
              </a:ext>
            </a:extLst>
          </p:cNvPr>
          <p:cNvSpPr/>
          <p:nvPr/>
        </p:nvSpPr>
        <p:spPr>
          <a:xfrm>
            <a:off x="7608168" y="2249252"/>
            <a:ext cx="1080120" cy="54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OM</a:t>
            </a:r>
          </a:p>
        </p:txBody>
      </p:sp>
      <p:sp>
        <p:nvSpPr>
          <p:cNvPr id="6" name="Rektangel 5">
            <a:extLst>
              <a:ext uri="{FF2B5EF4-FFF2-40B4-BE49-F238E27FC236}">
                <a16:creationId xmlns:a16="http://schemas.microsoft.com/office/drawing/2014/main" id="{B1CB4D20-3A54-D34D-9530-F7709932B33F}"/>
              </a:ext>
            </a:extLst>
          </p:cNvPr>
          <p:cNvSpPr/>
          <p:nvPr/>
        </p:nvSpPr>
        <p:spPr>
          <a:xfrm>
            <a:off x="8745760" y="1700808"/>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EK</a:t>
            </a:r>
          </a:p>
        </p:txBody>
      </p:sp>
      <p:sp>
        <p:nvSpPr>
          <p:cNvPr id="7" name="Rektangel 6">
            <a:extLst>
              <a:ext uri="{FF2B5EF4-FFF2-40B4-BE49-F238E27FC236}">
                <a16:creationId xmlns:a16="http://schemas.microsoft.com/office/drawing/2014/main" id="{020019F4-1788-914C-D5FE-AC16A80CB29D}"/>
              </a:ext>
            </a:extLst>
          </p:cNvPr>
          <p:cNvSpPr/>
          <p:nvPr/>
        </p:nvSpPr>
        <p:spPr>
          <a:xfrm>
            <a:off x="8749914" y="2479086"/>
            <a:ext cx="1080120" cy="31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KG</a:t>
            </a:r>
          </a:p>
        </p:txBody>
      </p:sp>
      <p:sp>
        <p:nvSpPr>
          <p:cNvPr id="8" name="Rektangel 7">
            <a:extLst>
              <a:ext uri="{FF2B5EF4-FFF2-40B4-BE49-F238E27FC236}">
                <a16:creationId xmlns:a16="http://schemas.microsoft.com/office/drawing/2014/main" id="{D671D07C-9FC9-5AA4-81CE-6857F2C2578E}"/>
              </a:ext>
            </a:extLst>
          </p:cNvPr>
          <p:cNvSpPr/>
          <p:nvPr/>
        </p:nvSpPr>
        <p:spPr>
          <a:xfrm>
            <a:off x="8745760" y="2047038"/>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LG</a:t>
            </a:r>
          </a:p>
        </p:txBody>
      </p:sp>
      <p:cxnSp>
        <p:nvCxnSpPr>
          <p:cNvPr id="10" name="Rett linje 9">
            <a:extLst>
              <a:ext uri="{FF2B5EF4-FFF2-40B4-BE49-F238E27FC236}">
                <a16:creationId xmlns:a16="http://schemas.microsoft.com/office/drawing/2014/main" id="{BF7A7CAF-A1FD-3813-CBFC-8E88AC4AAC39}"/>
              </a:ext>
            </a:extLst>
          </p:cNvPr>
          <p:cNvCxnSpPr>
            <a:cxnSpLocks/>
            <a:endCxn id="5" idx="3"/>
          </p:cNvCxnSpPr>
          <p:nvPr/>
        </p:nvCxnSpPr>
        <p:spPr>
          <a:xfrm>
            <a:off x="8688288" y="2249252"/>
            <a:ext cx="0" cy="2727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ksplosjon: 14 punkt 8">
            <a:extLst>
              <a:ext uri="{FF2B5EF4-FFF2-40B4-BE49-F238E27FC236}">
                <a16:creationId xmlns:a16="http://schemas.microsoft.com/office/drawing/2014/main" id="{14D61417-480D-FD53-9C3D-EAA1E1607CDE}"/>
              </a:ext>
            </a:extLst>
          </p:cNvPr>
          <p:cNvSpPr/>
          <p:nvPr/>
        </p:nvSpPr>
        <p:spPr>
          <a:xfrm>
            <a:off x="4151789" y="3443052"/>
            <a:ext cx="7848867" cy="26502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Hovedpoeng: god klaring mellom likvider og løpende forpliktelser</a:t>
            </a:r>
          </a:p>
        </p:txBody>
      </p:sp>
    </p:spTree>
    <p:extLst>
      <p:ext uri="{BB962C8B-B14F-4D97-AF65-F5344CB8AC3E}">
        <p14:creationId xmlns:p14="http://schemas.microsoft.com/office/powerpoint/2010/main" val="20076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538930" cy="369332"/>
          </a:xfrm>
          <a:prstGeom prst="rect">
            <a:avLst/>
          </a:prstGeom>
          <a:noFill/>
        </p:spPr>
        <p:txBody>
          <a:bodyPr wrap="none" rtlCol="0">
            <a:spAutoFit/>
          </a:bodyPr>
          <a:lstStyle/>
          <a:p>
            <a:r>
              <a:rPr lang="nb-NO" dirty="0"/>
              <a:t>AK?</a:t>
            </a:r>
          </a:p>
        </p:txBody>
      </p:sp>
      <p:pic>
        <p:nvPicPr>
          <p:cNvPr id="3" name="Bilde 2">
            <a:extLst>
              <a:ext uri="{FF2B5EF4-FFF2-40B4-BE49-F238E27FC236}">
                <a16:creationId xmlns:a16="http://schemas.microsoft.com/office/drawing/2014/main" id="{9253EB81-C77E-5AF7-9320-6E5026A9F6C0}"/>
              </a:ext>
            </a:extLst>
          </p:cNvPr>
          <p:cNvPicPr>
            <a:picLocks noChangeAspect="1"/>
          </p:cNvPicPr>
          <p:nvPr/>
        </p:nvPicPr>
        <p:blipFill rotWithShape="1">
          <a:blip r:embed="rId2"/>
          <a:srcRect r="74880"/>
          <a:stretch/>
        </p:blipFill>
        <p:spPr>
          <a:xfrm>
            <a:off x="6735866" y="-23624"/>
            <a:ext cx="2520280" cy="6858000"/>
          </a:xfrm>
          <a:prstGeom prst="rect">
            <a:avLst/>
          </a:prstGeom>
        </p:spPr>
      </p:pic>
      <p:pic>
        <p:nvPicPr>
          <p:cNvPr id="11" name="Bilde 10">
            <a:extLst>
              <a:ext uri="{FF2B5EF4-FFF2-40B4-BE49-F238E27FC236}">
                <a16:creationId xmlns:a16="http://schemas.microsoft.com/office/drawing/2014/main" id="{14AFCC1C-4DB7-0F9A-DD1F-2BC4337DF020}"/>
              </a:ext>
            </a:extLst>
          </p:cNvPr>
          <p:cNvPicPr>
            <a:picLocks noChangeAspect="1"/>
          </p:cNvPicPr>
          <p:nvPr/>
        </p:nvPicPr>
        <p:blipFill>
          <a:blip r:embed="rId3"/>
          <a:stretch>
            <a:fillRect/>
          </a:stretch>
        </p:blipFill>
        <p:spPr>
          <a:xfrm>
            <a:off x="9256146" y="0"/>
            <a:ext cx="1530424" cy="6724352"/>
          </a:xfrm>
          <a:prstGeom prst="rect">
            <a:avLst/>
          </a:prstGeom>
        </p:spPr>
      </p:pic>
      <p:pic>
        <p:nvPicPr>
          <p:cNvPr id="7" name="Bilde 6">
            <a:extLst>
              <a:ext uri="{FF2B5EF4-FFF2-40B4-BE49-F238E27FC236}">
                <a16:creationId xmlns:a16="http://schemas.microsoft.com/office/drawing/2014/main" id="{78577519-FAFD-293B-2336-2F200D29A1B9}"/>
              </a:ext>
            </a:extLst>
          </p:cNvPr>
          <p:cNvPicPr>
            <a:picLocks noChangeAspect="1"/>
          </p:cNvPicPr>
          <p:nvPr/>
        </p:nvPicPr>
        <p:blipFill rotWithShape="1">
          <a:blip r:embed="rId4"/>
          <a:srcRect r="61223"/>
          <a:stretch/>
        </p:blipFill>
        <p:spPr>
          <a:xfrm>
            <a:off x="665485" y="52184"/>
            <a:ext cx="3482926" cy="6496050"/>
          </a:xfrm>
          <a:prstGeom prst="rect">
            <a:avLst/>
          </a:prstGeom>
        </p:spPr>
      </p:pic>
      <p:pic>
        <p:nvPicPr>
          <p:cNvPr id="8" name="Bilde 7">
            <a:extLst>
              <a:ext uri="{FF2B5EF4-FFF2-40B4-BE49-F238E27FC236}">
                <a16:creationId xmlns:a16="http://schemas.microsoft.com/office/drawing/2014/main" id="{E4A9E9D9-6DFA-DCCF-BF53-D1302DBC14A6}"/>
              </a:ext>
            </a:extLst>
          </p:cNvPr>
          <p:cNvPicPr>
            <a:picLocks noChangeAspect="1"/>
          </p:cNvPicPr>
          <p:nvPr/>
        </p:nvPicPr>
        <p:blipFill rotWithShape="1">
          <a:blip r:embed="rId4"/>
          <a:srcRect l="79569"/>
          <a:stretch/>
        </p:blipFill>
        <p:spPr>
          <a:xfrm>
            <a:off x="3666950" y="52184"/>
            <a:ext cx="1835125" cy="6496050"/>
          </a:xfrm>
          <a:prstGeom prst="rect">
            <a:avLst/>
          </a:prstGeom>
        </p:spPr>
      </p:pic>
    </p:spTree>
    <p:extLst>
      <p:ext uri="{BB962C8B-B14F-4D97-AF65-F5344CB8AC3E}">
        <p14:creationId xmlns:p14="http://schemas.microsoft.com/office/powerpoint/2010/main" val="1205426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EDF71E-6585-1DF5-0486-BF12FDAD5998}"/>
              </a:ext>
            </a:extLst>
          </p:cNvPr>
          <p:cNvSpPr>
            <a:spLocks noGrp="1"/>
          </p:cNvSpPr>
          <p:nvPr>
            <p:ph type="title"/>
          </p:nvPr>
        </p:nvSpPr>
        <p:spPr/>
        <p:txBody>
          <a:bodyPr/>
          <a:lstStyle/>
          <a:p>
            <a:r>
              <a:rPr lang="nb-NO" dirty="0"/>
              <a:t>Måling av likviditet 2 (LG1 og LG2)</a:t>
            </a:r>
          </a:p>
        </p:txBody>
      </p:sp>
      <p:sp>
        <p:nvSpPr>
          <p:cNvPr id="3" name="Plassholder for innhold 2">
            <a:extLst>
              <a:ext uri="{FF2B5EF4-FFF2-40B4-BE49-F238E27FC236}">
                <a16:creationId xmlns:a16="http://schemas.microsoft.com/office/drawing/2014/main" id="{9E91734C-B5E0-11B7-FC27-3AF9589699F6}"/>
              </a:ext>
            </a:extLst>
          </p:cNvPr>
          <p:cNvSpPr>
            <a:spLocks noGrp="1"/>
          </p:cNvSpPr>
          <p:nvPr>
            <p:ph idx="1"/>
          </p:nvPr>
        </p:nvSpPr>
        <p:spPr>
          <a:xfrm>
            <a:off x="677334" y="1628800"/>
            <a:ext cx="9163082" cy="4752528"/>
          </a:xfrm>
        </p:spPr>
        <p:txBody>
          <a:bodyPr>
            <a:normAutofit lnSpcReduction="10000"/>
          </a:bodyPr>
          <a:lstStyle/>
          <a:p>
            <a:r>
              <a:rPr lang="nb-NO" dirty="0"/>
              <a:t>Likviditetsgrad 1 og 2</a:t>
            </a:r>
          </a:p>
          <a:p>
            <a:pPr lvl="1"/>
            <a:r>
              <a:rPr lang="nb-NO" dirty="0"/>
              <a:t>Likviditetsgrad1 = OM/KG</a:t>
            </a:r>
          </a:p>
          <a:p>
            <a:pPr lvl="1"/>
            <a:r>
              <a:rPr lang="nb-NO" dirty="0"/>
              <a:t>Likviditetsgrad2 = (OM-varebeholdning)/KG</a:t>
            </a:r>
          </a:p>
          <a:p>
            <a:r>
              <a:rPr lang="nb-NO" dirty="0"/>
              <a:t>Tommelfingerregler:</a:t>
            </a:r>
          </a:p>
          <a:p>
            <a:pPr lvl="1"/>
            <a:r>
              <a:rPr lang="nb-NO" dirty="0"/>
              <a:t>Likviditetsgrad1 &gt; 2 (ned mot 1 </a:t>
            </a:r>
            <a:r>
              <a:rPr lang="nb-NO" dirty="0">
                <a:sym typeface="Wingdings" panose="05000000000000000000" pitchFamily="2" charset="2"/>
              </a:rPr>
              <a:t> AK = 0)</a:t>
            </a:r>
            <a:endParaRPr lang="nb-NO" dirty="0"/>
          </a:p>
          <a:p>
            <a:pPr lvl="1"/>
            <a:r>
              <a:rPr lang="nb-NO" dirty="0"/>
              <a:t>Likviditetsgrad2 &gt; 1</a:t>
            </a:r>
          </a:p>
          <a:p>
            <a:r>
              <a:rPr lang="nb-NO" dirty="0"/>
              <a:t>Kassekredittens utnyttelse</a:t>
            </a:r>
          </a:p>
          <a:p>
            <a:r>
              <a:rPr lang="nb-NO" dirty="0"/>
              <a:t>Hvorfor dårlig likviditet? Viktig å forstå hva som ligger bak</a:t>
            </a:r>
          </a:p>
          <a:p>
            <a:pPr lvl="1"/>
            <a:r>
              <a:rPr lang="nb-NO" dirty="0"/>
              <a:t>Stor kapitalbinding, svak lønnsomhet, store varelager, for mye kortsiktige lån…</a:t>
            </a:r>
          </a:p>
          <a:p>
            <a:pPr marL="457200" lvl="1" indent="0">
              <a:buNone/>
            </a:pPr>
            <a:endParaRPr lang="nb-NO" dirty="0"/>
          </a:p>
        </p:txBody>
      </p:sp>
    </p:spTree>
    <p:extLst>
      <p:ext uri="{BB962C8B-B14F-4D97-AF65-F5344CB8AC3E}">
        <p14:creationId xmlns:p14="http://schemas.microsoft.com/office/powerpoint/2010/main" val="4015373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508473" cy="646331"/>
          </a:xfrm>
          <a:prstGeom prst="rect">
            <a:avLst/>
          </a:prstGeom>
          <a:noFill/>
        </p:spPr>
        <p:txBody>
          <a:bodyPr wrap="none" rtlCol="0">
            <a:spAutoFit/>
          </a:bodyPr>
          <a:lstStyle/>
          <a:p>
            <a:r>
              <a:rPr lang="nb-NO" dirty="0"/>
              <a:t>L1?</a:t>
            </a:r>
          </a:p>
          <a:p>
            <a:r>
              <a:rPr lang="nb-NO" dirty="0"/>
              <a:t>L2?</a:t>
            </a:r>
          </a:p>
        </p:txBody>
      </p:sp>
      <p:pic>
        <p:nvPicPr>
          <p:cNvPr id="3" name="Bilde 2">
            <a:extLst>
              <a:ext uri="{FF2B5EF4-FFF2-40B4-BE49-F238E27FC236}">
                <a16:creationId xmlns:a16="http://schemas.microsoft.com/office/drawing/2014/main" id="{9253EB81-C77E-5AF7-9320-6E5026A9F6C0}"/>
              </a:ext>
            </a:extLst>
          </p:cNvPr>
          <p:cNvPicPr>
            <a:picLocks noChangeAspect="1"/>
          </p:cNvPicPr>
          <p:nvPr/>
        </p:nvPicPr>
        <p:blipFill rotWithShape="1">
          <a:blip r:embed="rId2"/>
          <a:srcRect r="74880"/>
          <a:stretch/>
        </p:blipFill>
        <p:spPr>
          <a:xfrm>
            <a:off x="6735866" y="-23624"/>
            <a:ext cx="2520280" cy="6858000"/>
          </a:xfrm>
          <a:prstGeom prst="rect">
            <a:avLst/>
          </a:prstGeom>
        </p:spPr>
      </p:pic>
      <p:pic>
        <p:nvPicPr>
          <p:cNvPr id="11" name="Bilde 10">
            <a:extLst>
              <a:ext uri="{FF2B5EF4-FFF2-40B4-BE49-F238E27FC236}">
                <a16:creationId xmlns:a16="http://schemas.microsoft.com/office/drawing/2014/main" id="{14AFCC1C-4DB7-0F9A-DD1F-2BC4337DF020}"/>
              </a:ext>
            </a:extLst>
          </p:cNvPr>
          <p:cNvPicPr>
            <a:picLocks noChangeAspect="1"/>
          </p:cNvPicPr>
          <p:nvPr/>
        </p:nvPicPr>
        <p:blipFill>
          <a:blip r:embed="rId3"/>
          <a:stretch>
            <a:fillRect/>
          </a:stretch>
        </p:blipFill>
        <p:spPr>
          <a:xfrm>
            <a:off x="9256146" y="0"/>
            <a:ext cx="1530424" cy="6724352"/>
          </a:xfrm>
          <a:prstGeom prst="rect">
            <a:avLst/>
          </a:prstGeom>
        </p:spPr>
      </p:pic>
      <p:pic>
        <p:nvPicPr>
          <p:cNvPr id="7" name="Bilde 6">
            <a:extLst>
              <a:ext uri="{FF2B5EF4-FFF2-40B4-BE49-F238E27FC236}">
                <a16:creationId xmlns:a16="http://schemas.microsoft.com/office/drawing/2014/main" id="{78577519-FAFD-293B-2336-2F200D29A1B9}"/>
              </a:ext>
            </a:extLst>
          </p:cNvPr>
          <p:cNvPicPr>
            <a:picLocks noChangeAspect="1"/>
          </p:cNvPicPr>
          <p:nvPr/>
        </p:nvPicPr>
        <p:blipFill rotWithShape="1">
          <a:blip r:embed="rId4"/>
          <a:srcRect r="61223"/>
          <a:stretch/>
        </p:blipFill>
        <p:spPr>
          <a:xfrm>
            <a:off x="665485" y="52184"/>
            <a:ext cx="3482926" cy="6496050"/>
          </a:xfrm>
          <a:prstGeom prst="rect">
            <a:avLst/>
          </a:prstGeom>
        </p:spPr>
      </p:pic>
      <p:pic>
        <p:nvPicPr>
          <p:cNvPr id="8" name="Bilde 7">
            <a:extLst>
              <a:ext uri="{FF2B5EF4-FFF2-40B4-BE49-F238E27FC236}">
                <a16:creationId xmlns:a16="http://schemas.microsoft.com/office/drawing/2014/main" id="{E4A9E9D9-6DFA-DCCF-BF53-D1302DBC14A6}"/>
              </a:ext>
            </a:extLst>
          </p:cNvPr>
          <p:cNvPicPr>
            <a:picLocks noChangeAspect="1"/>
          </p:cNvPicPr>
          <p:nvPr/>
        </p:nvPicPr>
        <p:blipFill rotWithShape="1">
          <a:blip r:embed="rId4"/>
          <a:srcRect l="79569"/>
          <a:stretch/>
        </p:blipFill>
        <p:spPr>
          <a:xfrm>
            <a:off x="3666950" y="52184"/>
            <a:ext cx="1835125" cy="6496050"/>
          </a:xfrm>
          <a:prstGeom prst="rect">
            <a:avLst/>
          </a:prstGeom>
        </p:spPr>
      </p:pic>
    </p:spTree>
    <p:extLst>
      <p:ext uri="{BB962C8B-B14F-4D97-AF65-F5344CB8AC3E}">
        <p14:creationId xmlns:p14="http://schemas.microsoft.com/office/powerpoint/2010/main" val="805334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F63825B-2C09-F910-A567-1A1CA59C3205}"/>
              </a:ext>
            </a:extLst>
          </p:cNvPr>
          <p:cNvSpPr>
            <a:spLocks noGrp="1"/>
          </p:cNvSpPr>
          <p:nvPr>
            <p:ph type="title"/>
          </p:nvPr>
        </p:nvSpPr>
        <p:spPr/>
        <p:txBody>
          <a:bodyPr/>
          <a:lstStyle/>
          <a:p>
            <a:r>
              <a:rPr lang="nb-NO" dirty="0"/>
              <a:t>Hvordan påvirke arbeidskapital?</a:t>
            </a:r>
          </a:p>
        </p:txBody>
      </p:sp>
      <p:sp>
        <p:nvSpPr>
          <p:cNvPr id="3" name="Plassholder for innhold 2">
            <a:extLst>
              <a:ext uri="{FF2B5EF4-FFF2-40B4-BE49-F238E27FC236}">
                <a16:creationId xmlns:a16="http://schemas.microsoft.com/office/drawing/2014/main" id="{7CE33C63-A323-366B-2909-1644F27E5F00}"/>
              </a:ext>
            </a:extLst>
          </p:cNvPr>
          <p:cNvSpPr>
            <a:spLocks noGrp="1"/>
          </p:cNvSpPr>
          <p:nvPr>
            <p:ph idx="1"/>
          </p:nvPr>
        </p:nvSpPr>
        <p:spPr>
          <a:xfrm>
            <a:off x="677334" y="1930400"/>
            <a:ext cx="8596668" cy="3880773"/>
          </a:xfrm>
        </p:spPr>
        <p:txBody>
          <a:bodyPr>
            <a:normAutofit fontScale="92500" lnSpcReduction="20000"/>
          </a:bodyPr>
          <a:lstStyle/>
          <a:p>
            <a:r>
              <a:rPr lang="nb-NO" sz="3200" dirty="0"/>
              <a:t>AK = OM – KG</a:t>
            </a:r>
          </a:p>
          <a:p>
            <a:r>
              <a:rPr lang="nb-NO" sz="3200" dirty="0"/>
              <a:t>MEN, ikke alltid slik at økning av OM vil endre AK</a:t>
            </a:r>
          </a:p>
          <a:p>
            <a:r>
              <a:rPr lang="nb-NO" sz="3200" dirty="0"/>
              <a:t>Den alternative definisjonen er mer informativ:</a:t>
            </a:r>
          </a:p>
          <a:p>
            <a:pPr lvl="1"/>
            <a:r>
              <a:rPr lang="nb-NO" sz="3600" dirty="0"/>
              <a:t>AK = LG + EK – AM</a:t>
            </a:r>
          </a:p>
          <a:p>
            <a:r>
              <a:rPr lang="nb-NO" sz="3200" dirty="0"/>
              <a:t>Tilnærminger: </a:t>
            </a:r>
          </a:p>
          <a:p>
            <a:pPr lvl="1"/>
            <a:r>
              <a:rPr lang="nb-NO" sz="2800" dirty="0"/>
              <a:t>Økning av langsiktige lån</a:t>
            </a:r>
          </a:p>
          <a:p>
            <a:pPr lvl="1"/>
            <a:r>
              <a:rPr lang="nb-NO" sz="2800" dirty="0"/>
              <a:t>Øke EK gjennom innbetaling fra eierne</a:t>
            </a:r>
          </a:p>
          <a:p>
            <a:pPr lvl="1"/>
            <a:r>
              <a:rPr lang="nb-NO" sz="2800" dirty="0"/>
              <a:t>Redusere AM (mindre kapitalbinding)</a:t>
            </a:r>
          </a:p>
        </p:txBody>
      </p:sp>
    </p:spTree>
    <p:extLst>
      <p:ext uri="{BB962C8B-B14F-4D97-AF65-F5344CB8AC3E}">
        <p14:creationId xmlns:p14="http://schemas.microsoft.com/office/powerpoint/2010/main" val="410386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3B6C71A-4BF8-6357-7309-874380253312}"/>
              </a:ext>
            </a:extLst>
          </p:cNvPr>
          <p:cNvSpPr>
            <a:spLocks noGrp="1"/>
          </p:cNvSpPr>
          <p:nvPr>
            <p:ph type="title"/>
          </p:nvPr>
        </p:nvSpPr>
        <p:spPr/>
        <p:txBody>
          <a:bodyPr/>
          <a:lstStyle/>
          <a:p>
            <a:r>
              <a:rPr lang="nb-NO" dirty="0"/>
              <a:t>Noen spørsmål siden sist…</a:t>
            </a:r>
          </a:p>
        </p:txBody>
      </p:sp>
      <p:sp>
        <p:nvSpPr>
          <p:cNvPr id="3" name="Plassholder for innhold 2">
            <a:extLst>
              <a:ext uri="{FF2B5EF4-FFF2-40B4-BE49-F238E27FC236}">
                <a16:creationId xmlns:a16="http://schemas.microsoft.com/office/drawing/2014/main" id="{B2C7F7C0-E88E-9ECC-8EAE-63C0AA64963E}"/>
              </a:ext>
            </a:extLst>
          </p:cNvPr>
          <p:cNvSpPr>
            <a:spLocks noGrp="1"/>
          </p:cNvSpPr>
          <p:nvPr>
            <p:ph idx="1"/>
          </p:nvPr>
        </p:nvSpPr>
        <p:spPr>
          <a:xfrm>
            <a:off x="677334" y="1917215"/>
            <a:ext cx="9163082" cy="4464113"/>
          </a:xfrm>
        </p:spPr>
        <p:txBody>
          <a:bodyPr>
            <a:normAutofit fontScale="92500" lnSpcReduction="10000"/>
          </a:bodyPr>
          <a:lstStyle/>
          <a:p>
            <a:r>
              <a:rPr lang="nb-NO" sz="2400" b="0" i="0" dirty="0">
                <a:effectLst/>
              </a:rPr>
              <a:t>I hvilke tilfeller skal man fjerne fra/legge til EK og hvilke tilfeller bruker man Resultat-posten i balanseregnskapet?</a:t>
            </a:r>
            <a:endParaRPr lang="nb-NO" sz="2400" dirty="0"/>
          </a:p>
          <a:p>
            <a:r>
              <a:rPr lang="nb-NO" sz="2400" b="0" i="0" dirty="0">
                <a:effectLst/>
              </a:rPr>
              <a:t>Forskjellen på utgift og kostnad: Eksempler?</a:t>
            </a:r>
          </a:p>
          <a:p>
            <a:r>
              <a:rPr lang="nb-NO" sz="2400" b="0" i="0" dirty="0">
                <a:effectLst/>
              </a:rPr>
              <a:t>Hvorfor anser man i noen tilfeller gjenanskaffelsesverdi som det viktigste? Dersom en bedrift kjøpte en aksje til 10 kr og solgte den til 100, er vel det relevante hva bedriften kjøpte den for? Baserer gjenanskaffelsesverdien seg på at bedriften kommer til å kjøpe samme aksje igjen?</a:t>
            </a:r>
            <a:endParaRPr lang="nb-NO" sz="2400" dirty="0"/>
          </a:p>
          <a:p>
            <a:r>
              <a:rPr lang="nb-NO" sz="2400" b="0" i="0" dirty="0">
                <a:effectLst/>
              </a:rPr>
              <a:t>Hvorfor det har noe å si hvilken vare fra lageret man velger å selge først. Dersom en bedrift kjøper 1 genser til 100 kr og de neste 3 til 200, har bedriften til sammen betalt 700 kr for 4 </a:t>
            </a:r>
            <a:r>
              <a:rPr lang="nb-NO" sz="2400" b="0" i="0" dirty="0" err="1">
                <a:effectLst/>
              </a:rPr>
              <a:t>gensere.Det</a:t>
            </a:r>
            <a:r>
              <a:rPr lang="nb-NO" sz="2400" b="0" i="0" dirty="0">
                <a:effectLst/>
              </a:rPr>
              <a:t> har vel ikke noe å si hvilken av genseren man velger å selge? </a:t>
            </a:r>
            <a:br>
              <a:rPr lang="nb-NO" sz="2400" dirty="0"/>
            </a:br>
            <a:r>
              <a:rPr lang="nb-NO" sz="2400" b="0" i="0" dirty="0">
                <a:effectLst/>
              </a:rPr>
              <a:t>Har du noen forklaring på hvorfor det har noe å si om jeg bruker FIFO, LIFO eller gjennomsnittspris ?</a:t>
            </a:r>
            <a:endParaRPr lang="nb-NO" sz="2400" dirty="0"/>
          </a:p>
        </p:txBody>
      </p:sp>
    </p:spTree>
    <p:extLst>
      <p:ext uri="{BB962C8B-B14F-4D97-AF65-F5344CB8AC3E}">
        <p14:creationId xmlns:p14="http://schemas.microsoft.com/office/powerpoint/2010/main" val="34606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F7681D-5452-95F4-6BDD-DBC6FEA82772}"/>
              </a:ext>
            </a:extLst>
          </p:cNvPr>
          <p:cNvSpPr>
            <a:spLocks noGrp="1"/>
          </p:cNvSpPr>
          <p:nvPr>
            <p:ph type="title"/>
          </p:nvPr>
        </p:nvSpPr>
        <p:spPr/>
        <p:txBody>
          <a:bodyPr/>
          <a:lstStyle/>
          <a:p>
            <a:r>
              <a:rPr lang="nb-NO" dirty="0"/>
              <a:t>Oversikt over forelesning</a:t>
            </a:r>
          </a:p>
        </p:txBody>
      </p:sp>
      <p:sp>
        <p:nvSpPr>
          <p:cNvPr id="3" name="Plassholder for innhold 2">
            <a:extLst>
              <a:ext uri="{FF2B5EF4-FFF2-40B4-BE49-F238E27FC236}">
                <a16:creationId xmlns:a16="http://schemas.microsoft.com/office/drawing/2014/main" id="{548E0272-2CF3-8F1C-2E56-F0D968A644A0}"/>
              </a:ext>
            </a:extLst>
          </p:cNvPr>
          <p:cNvSpPr>
            <a:spLocks noGrp="1"/>
          </p:cNvSpPr>
          <p:nvPr>
            <p:ph idx="1"/>
          </p:nvPr>
        </p:nvSpPr>
        <p:spPr/>
        <p:txBody>
          <a:bodyPr>
            <a:normAutofit/>
          </a:bodyPr>
          <a:lstStyle/>
          <a:p>
            <a:pPr>
              <a:buFont typeface="+mj-lt"/>
              <a:buAutoNum type="arabicPeriod"/>
            </a:pPr>
            <a:r>
              <a:rPr lang="nb-NO" sz="4000" dirty="0"/>
              <a:t>Hva er nøkkeltall?</a:t>
            </a:r>
          </a:p>
          <a:p>
            <a:pPr>
              <a:buFont typeface="+mj-lt"/>
              <a:buAutoNum type="arabicPeriod"/>
            </a:pPr>
            <a:r>
              <a:rPr lang="nb-NO" sz="4000" dirty="0"/>
              <a:t>Måling av lønnsomhet</a:t>
            </a:r>
          </a:p>
          <a:p>
            <a:pPr>
              <a:buFont typeface="+mj-lt"/>
              <a:buAutoNum type="arabicPeriod"/>
            </a:pPr>
            <a:r>
              <a:rPr lang="nb-NO" sz="4000" dirty="0"/>
              <a:t>Måling av likviditet</a:t>
            </a:r>
          </a:p>
          <a:p>
            <a:pPr>
              <a:buFont typeface="+mj-lt"/>
              <a:buAutoNum type="arabicPeriod"/>
            </a:pPr>
            <a:r>
              <a:rPr lang="nb-NO" sz="4000" dirty="0">
                <a:solidFill>
                  <a:srgbClr val="FF0000"/>
                </a:solidFill>
              </a:rPr>
              <a:t>Måling av soliditet</a:t>
            </a:r>
          </a:p>
        </p:txBody>
      </p:sp>
    </p:spTree>
    <p:extLst>
      <p:ext uri="{BB962C8B-B14F-4D97-AF65-F5344CB8AC3E}">
        <p14:creationId xmlns:p14="http://schemas.microsoft.com/office/powerpoint/2010/main" val="4234143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A8FE728-3174-27AE-5FC5-5C13E314CC5F}"/>
              </a:ext>
            </a:extLst>
          </p:cNvPr>
          <p:cNvSpPr>
            <a:spLocks noGrp="1"/>
          </p:cNvSpPr>
          <p:nvPr>
            <p:ph type="title"/>
          </p:nvPr>
        </p:nvSpPr>
        <p:spPr/>
        <p:txBody>
          <a:bodyPr>
            <a:normAutofit fontScale="90000"/>
          </a:bodyPr>
          <a:lstStyle/>
          <a:p>
            <a:r>
              <a:rPr lang="nb-NO" dirty="0"/>
              <a:t>Måling av finansiering og soliditet (6.6)</a:t>
            </a:r>
          </a:p>
        </p:txBody>
      </p:sp>
      <p:sp>
        <p:nvSpPr>
          <p:cNvPr id="3" name="Plassholder for innhold 2">
            <a:extLst>
              <a:ext uri="{FF2B5EF4-FFF2-40B4-BE49-F238E27FC236}">
                <a16:creationId xmlns:a16="http://schemas.microsoft.com/office/drawing/2014/main" id="{DF9ED15A-1FDE-E64B-EEF0-330157C333D7}"/>
              </a:ext>
            </a:extLst>
          </p:cNvPr>
          <p:cNvSpPr>
            <a:spLocks noGrp="1"/>
          </p:cNvSpPr>
          <p:nvPr>
            <p:ph idx="1"/>
          </p:nvPr>
        </p:nvSpPr>
        <p:spPr/>
        <p:txBody>
          <a:bodyPr>
            <a:normAutofit lnSpcReduction="10000"/>
          </a:bodyPr>
          <a:lstStyle/>
          <a:p>
            <a:r>
              <a:rPr lang="nb-NO" dirty="0"/>
              <a:t>Egenkapitalprosent = (EK/TK)*100</a:t>
            </a:r>
          </a:p>
          <a:p>
            <a:r>
              <a:rPr lang="nb-NO" dirty="0"/>
              <a:t>Selvfinansieringsevne (6.6.3):</a:t>
            </a:r>
          </a:p>
          <a:p>
            <a:pPr lvl="1"/>
            <a:r>
              <a:rPr lang="nb-NO" dirty="0"/>
              <a:t>EBIT/EBITDA/EBITTA</a:t>
            </a:r>
          </a:p>
          <a:p>
            <a:pPr lvl="1"/>
            <a:r>
              <a:rPr lang="nb-NO" dirty="0" err="1"/>
              <a:t>EarningsBeforeInterestsTaxesDepreciationAmortization</a:t>
            </a:r>
            <a:endParaRPr lang="nb-NO" dirty="0"/>
          </a:p>
          <a:p>
            <a:pPr lvl="1"/>
            <a:r>
              <a:rPr lang="nb-NO" dirty="0"/>
              <a:t>EBITDA-margin: EBITDA/</a:t>
            </a:r>
            <a:r>
              <a:rPr lang="nb-NO" dirty="0" err="1"/>
              <a:t>Salginntekter</a:t>
            </a:r>
            <a:endParaRPr lang="nb-NO" dirty="0"/>
          </a:p>
          <a:p>
            <a:pPr lvl="1"/>
            <a:r>
              <a:rPr lang="en-US" dirty="0">
                <a:hlinkClick r:id="rId2"/>
              </a:rPr>
              <a:t>EBITDA</a:t>
            </a:r>
            <a:r>
              <a:rPr lang="en-US" dirty="0"/>
              <a:t> = </a:t>
            </a:r>
            <a:r>
              <a:rPr lang="en-US" dirty="0" err="1"/>
              <a:t>Driftsinntekt</a:t>
            </a:r>
            <a:r>
              <a:rPr lang="en-US" dirty="0"/>
              <a:t> + </a:t>
            </a:r>
            <a:r>
              <a:rPr lang="en-US" dirty="0" err="1"/>
              <a:t>avskrivninger</a:t>
            </a:r>
            <a:endParaRPr lang="en-US" dirty="0"/>
          </a:p>
          <a:p>
            <a:pPr lvl="2"/>
            <a:r>
              <a:rPr lang="en-US" dirty="0"/>
              <a:t>“Legger dem </a:t>
            </a:r>
            <a:r>
              <a:rPr lang="en-US" dirty="0" err="1"/>
              <a:t>tilbake</a:t>
            </a:r>
            <a:r>
              <a:rPr lang="en-US" dirty="0"/>
              <a:t>”</a:t>
            </a:r>
          </a:p>
          <a:p>
            <a:pPr lvl="2"/>
            <a:r>
              <a:rPr lang="en-US" dirty="0" err="1"/>
              <a:t>Ofte</a:t>
            </a:r>
            <a:r>
              <a:rPr lang="en-US" dirty="0"/>
              <a:t> </a:t>
            </a:r>
            <a:r>
              <a:rPr lang="en-US" dirty="0" err="1"/>
              <a:t>som</a:t>
            </a:r>
            <a:r>
              <a:rPr lang="en-US" dirty="0"/>
              <a:t> et slags </a:t>
            </a:r>
            <a:r>
              <a:rPr lang="en-US" dirty="0" err="1"/>
              <a:t>mål</a:t>
            </a:r>
            <a:r>
              <a:rPr lang="en-US" dirty="0"/>
              <a:t> på “cash”</a:t>
            </a:r>
            <a:endParaRPr lang="nb-NO" dirty="0"/>
          </a:p>
        </p:txBody>
      </p:sp>
    </p:spTree>
    <p:extLst>
      <p:ext uri="{BB962C8B-B14F-4D97-AF65-F5344CB8AC3E}">
        <p14:creationId xmlns:p14="http://schemas.microsoft.com/office/powerpoint/2010/main" val="1941844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70DD7526-6E14-9DC8-FFF5-23D4872DF5F4}"/>
              </a:ext>
            </a:extLst>
          </p:cNvPr>
          <p:cNvPicPr>
            <a:picLocks noChangeAspect="1"/>
          </p:cNvPicPr>
          <p:nvPr/>
        </p:nvPicPr>
        <p:blipFill rotWithShape="1">
          <a:blip r:embed="rId3"/>
          <a:srcRect r="69298"/>
          <a:stretch/>
        </p:blipFill>
        <p:spPr>
          <a:xfrm>
            <a:off x="4699329" y="0"/>
            <a:ext cx="3024336" cy="6858000"/>
          </a:xfrm>
          <a:prstGeom prst="rect">
            <a:avLst/>
          </a:prstGeom>
        </p:spPr>
      </p:pic>
      <p:sp>
        <p:nvSpPr>
          <p:cNvPr id="6" name="TekstSylinder 5">
            <a:extLst>
              <a:ext uri="{FF2B5EF4-FFF2-40B4-BE49-F238E27FC236}">
                <a16:creationId xmlns:a16="http://schemas.microsoft.com/office/drawing/2014/main" id="{D2E650F5-815C-1994-CBA5-02DD2A6AE92C}"/>
              </a:ext>
            </a:extLst>
          </p:cNvPr>
          <p:cNvSpPr txBox="1"/>
          <p:nvPr/>
        </p:nvSpPr>
        <p:spPr>
          <a:xfrm>
            <a:off x="191344" y="620688"/>
            <a:ext cx="1766894" cy="369332"/>
          </a:xfrm>
          <a:prstGeom prst="rect">
            <a:avLst/>
          </a:prstGeom>
          <a:noFill/>
        </p:spPr>
        <p:txBody>
          <a:bodyPr wrap="none" rtlCol="0">
            <a:spAutoFit/>
          </a:bodyPr>
          <a:lstStyle/>
          <a:p>
            <a:r>
              <a:rPr lang="nb-NO" dirty="0"/>
              <a:t>EBITDA margin?</a:t>
            </a:r>
          </a:p>
        </p:txBody>
      </p:sp>
      <p:pic>
        <p:nvPicPr>
          <p:cNvPr id="4" name="Bilde 3">
            <a:extLst>
              <a:ext uri="{FF2B5EF4-FFF2-40B4-BE49-F238E27FC236}">
                <a16:creationId xmlns:a16="http://schemas.microsoft.com/office/drawing/2014/main" id="{47D7DA29-8A8C-4B5C-0341-9B1044A2257A}"/>
              </a:ext>
            </a:extLst>
          </p:cNvPr>
          <p:cNvPicPr>
            <a:picLocks noChangeAspect="1"/>
          </p:cNvPicPr>
          <p:nvPr/>
        </p:nvPicPr>
        <p:blipFill rotWithShape="1">
          <a:blip r:embed="rId3"/>
          <a:srcRect l="58480" r="33376"/>
          <a:stretch/>
        </p:blipFill>
        <p:spPr>
          <a:xfrm>
            <a:off x="7464152" y="-744"/>
            <a:ext cx="802254" cy="6858000"/>
          </a:xfrm>
          <a:prstGeom prst="rect">
            <a:avLst/>
          </a:prstGeom>
        </p:spPr>
      </p:pic>
    </p:spTree>
    <p:extLst>
      <p:ext uri="{BB962C8B-B14F-4D97-AF65-F5344CB8AC3E}">
        <p14:creationId xmlns:p14="http://schemas.microsoft.com/office/powerpoint/2010/main" val="2156357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8B3652C-9AFE-7DF1-4A12-9AC285777C4B}"/>
              </a:ext>
            </a:extLst>
          </p:cNvPr>
          <p:cNvSpPr>
            <a:spLocks noGrp="1"/>
          </p:cNvSpPr>
          <p:nvPr>
            <p:ph type="title"/>
          </p:nvPr>
        </p:nvSpPr>
        <p:spPr/>
        <p:txBody>
          <a:bodyPr>
            <a:normAutofit fontScale="90000"/>
          </a:bodyPr>
          <a:lstStyle/>
          <a:p>
            <a:r>
              <a:rPr lang="nb-NO" dirty="0"/>
              <a:t>Måling av kapitalens produktivitet (6.7)</a:t>
            </a:r>
          </a:p>
        </p:txBody>
      </p:sp>
      <p:sp>
        <p:nvSpPr>
          <p:cNvPr id="3" name="Plassholder for innhold 2">
            <a:extLst>
              <a:ext uri="{FF2B5EF4-FFF2-40B4-BE49-F238E27FC236}">
                <a16:creationId xmlns:a16="http://schemas.microsoft.com/office/drawing/2014/main" id="{46A9D673-68CE-A7D1-5925-0C0A6A249543}"/>
              </a:ext>
            </a:extLst>
          </p:cNvPr>
          <p:cNvSpPr>
            <a:spLocks noGrp="1"/>
          </p:cNvSpPr>
          <p:nvPr>
            <p:ph idx="1"/>
          </p:nvPr>
        </p:nvSpPr>
        <p:spPr>
          <a:xfrm>
            <a:off x="663819" y="1628800"/>
            <a:ext cx="8947058" cy="3880773"/>
          </a:xfrm>
        </p:spPr>
        <p:txBody>
          <a:bodyPr>
            <a:normAutofit lnSpcReduction="10000"/>
          </a:bodyPr>
          <a:lstStyle/>
          <a:p>
            <a:r>
              <a:rPr lang="nb-NO" dirty="0"/>
              <a:t>Viktigste: Totalkapitalens omløpshastighet [(IB+UB)/2]</a:t>
            </a:r>
          </a:p>
          <a:p>
            <a:r>
              <a:rPr lang="nb-NO" dirty="0"/>
              <a:t>Andre:</a:t>
            </a:r>
          </a:p>
          <a:p>
            <a:pPr lvl="1"/>
            <a:r>
              <a:rPr lang="nb-NO" dirty="0"/>
              <a:t>Gjennomsnittlig kundekredittid = 360/omløpshastighet</a:t>
            </a:r>
          </a:p>
          <a:p>
            <a:pPr marL="914400" lvl="2" indent="0">
              <a:buNone/>
            </a:pPr>
            <a:r>
              <a:rPr lang="nb-NO" dirty="0">
                <a:sym typeface="Wingdings" panose="05000000000000000000" pitchFamily="2" charset="2"/>
              </a:rPr>
              <a:t></a:t>
            </a:r>
            <a:r>
              <a:rPr lang="nb-NO" b="1" dirty="0"/>
              <a:t>Omløpshastighet = Salgsinntekt/gjennomsnittlige kundefordringer</a:t>
            </a:r>
          </a:p>
          <a:p>
            <a:pPr lvl="1"/>
            <a:r>
              <a:rPr lang="nb-NO" dirty="0"/>
              <a:t>Gjennomsnittlig kredittid til leverandører = 360/omløpshast.</a:t>
            </a:r>
          </a:p>
          <a:p>
            <a:pPr marL="914400" lvl="2" indent="0">
              <a:buNone/>
            </a:pPr>
            <a:r>
              <a:rPr lang="nb-NO" b="1" dirty="0">
                <a:sym typeface="Wingdings" panose="05000000000000000000" pitchFamily="2" charset="2"/>
              </a:rPr>
              <a:t></a:t>
            </a:r>
            <a:r>
              <a:rPr lang="nb-NO" b="1" dirty="0"/>
              <a:t>Omløpshastighet = Vareinnkjøp/gjennomsnittlig leverandørgjeld</a:t>
            </a:r>
          </a:p>
          <a:p>
            <a:pPr lvl="1"/>
            <a:r>
              <a:rPr lang="nb-NO" dirty="0"/>
              <a:t>Lagerets omløpshastighet = vareforbruk/gjennomsnittlig lager</a:t>
            </a:r>
          </a:p>
          <a:p>
            <a:pPr marL="457200" lvl="1" indent="0">
              <a:buNone/>
            </a:pPr>
            <a:r>
              <a:rPr lang="nb-NO" dirty="0"/>
              <a:t>	</a:t>
            </a:r>
            <a:r>
              <a:rPr lang="nb-NO" sz="2200" b="1" dirty="0">
                <a:sym typeface="Wingdings" panose="05000000000000000000" pitchFamily="2" charset="2"/>
              </a:rPr>
              <a:t> </a:t>
            </a:r>
            <a:r>
              <a:rPr lang="nb-NO" sz="2200" b="1" dirty="0"/>
              <a:t>Gjennomsnittlig lagringstid = 360/Lagerets omløpshastighet</a:t>
            </a:r>
          </a:p>
        </p:txBody>
      </p:sp>
    </p:spTree>
    <p:extLst>
      <p:ext uri="{BB962C8B-B14F-4D97-AF65-F5344CB8AC3E}">
        <p14:creationId xmlns:p14="http://schemas.microsoft.com/office/powerpoint/2010/main" val="3713086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468D5EB-C8F9-44C3-836C-FFB7FEB34700}"/>
              </a:ext>
            </a:extLst>
          </p:cNvPr>
          <p:cNvSpPr>
            <a:spLocks noGrp="1"/>
          </p:cNvSpPr>
          <p:nvPr>
            <p:ph type="title"/>
          </p:nvPr>
        </p:nvSpPr>
        <p:spPr/>
        <p:txBody>
          <a:bodyPr>
            <a:normAutofit fontScale="90000"/>
          </a:bodyPr>
          <a:lstStyle/>
          <a:p>
            <a:r>
              <a:rPr lang="nb-NO" dirty="0"/>
              <a:t>Problemer med nøkkeltallanalyse (6.8)</a:t>
            </a:r>
          </a:p>
        </p:txBody>
      </p:sp>
      <p:sp>
        <p:nvSpPr>
          <p:cNvPr id="3" name="Plassholder for innhold 2">
            <a:extLst>
              <a:ext uri="{FF2B5EF4-FFF2-40B4-BE49-F238E27FC236}">
                <a16:creationId xmlns:a16="http://schemas.microsoft.com/office/drawing/2014/main" id="{26754B4D-5ED0-298C-87CB-A43465C884FB}"/>
              </a:ext>
            </a:extLst>
          </p:cNvPr>
          <p:cNvSpPr>
            <a:spLocks noGrp="1"/>
          </p:cNvSpPr>
          <p:nvPr>
            <p:ph idx="1"/>
          </p:nvPr>
        </p:nvSpPr>
        <p:spPr/>
        <p:txBody>
          <a:bodyPr/>
          <a:lstStyle/>
          <a:p>
            <a:r>
              <a:rPr lang="nb-NO" dirty="0"/>
              <a:t>Skjev fremstilling av tall kan gi uheldige konklusjoner</a:t>
            </a:r>
          </a:p>
          <a:p>
            <a:r>
              <a:rPr lang="nb-NO" dirty="0"/>
              <a:t>Endringer i prinsipper for regnskapsføring over tid</a:t>
            </a:r>
          </a:p>
          <a:p>
            <a:r>
              <a:rPr lang="nb-NO" dirty="0"/>
              <a:t>Eie vs. leie kan gi store utslag på nøkkeltall</a:t>
            </a:r>
          </a:p>
          <a:p>
            <a:r>
              <a:rPr lang="nb-NO" dirty="0"/>
              <a:t>Resultatutjevning forekommer</a:t>
            </a:r>
          </a:p>
          <a:p>
            <a:r>
              <a:rPr lang="nb-NO" dirty="0"/>
              <a:t>Ikke-numeriske faktorer er også svært viktig</a:t>
            </a:r>
          </a:p>
        </p:txBody>
      </p:sp>
    </p:spTree>
    <p:extLst>
      <p:ext uri="{BB962C8B-B14F-4D97-AF65-F5344CB8AC3E}">
        <p14:creationId xmlns:p14="http://schemas.microsoft.com/office/powerpoint/2010/main" val="2787730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D31EC69-BA7B-EAAB-F181-596C1DC924B1}"/>
              </a:ext>
            </a:extLst>
          </p:cNvPr>
          <p:cNvSpPr>
            <a:spLocks noGrp="1"/>
          </p:cNvSpPr>
          <p:nvPr>
            <p:ph type="title"/>
          </p:nvPr>
        </p:nvSpPr>
        <p:spPr/>
        <p:txBody>
          <a:bodyPr/>
          <a:lstStyle/>
          <a:p>
            <a:r>
              <a:rPr lang="nb-NO" dirty="0"/>
              <a:t>Kontantstrømanalyse (6.9)</a:t>
            </a:r>
          </a:p>
        </p:txBody>
      </p:sp>
      <p:sp>
        <p:nvSpPr>
          <p:cNvPr id="3" name="Plassholder for innhold 2">
            <a:extLst>
              <a:ext uri="{FF2B5EF4-FFF2-40B4-BE49-F238E27FC236}">
                <a16:creationId xmlns:a16="http://schemas.microsoft.com/office/drawing/2014/main" id="{E94F4960-5701-90AD-DE3D-A0E46CD13093}"/>
              </a:ext>
            </a:extLst>
          </p:cNvPr>
          <p:cNvSpPr>
            <a:spLocks noGrp="1"/>
          </p:cNvSpPr>
          <p:nvPr>
            <p:ph idx="1"/>
          </p:nvPr>
        </p:nvSpPr>
        <p:spPr>
          <a:xfrm>
            <a:off x="668018" y="1844824"/>
            <a:ext cx="8596668" cy="3880773"/>
          </a:xfrm>
        </p:spPr>
        <p:txBody>
          <a:bodyPr/>
          <a:lstStyle/>
          <a:p>
            <a:r>
              <a:rPr lang="nb-NO" dirty="0"/>
              <a:t>Tema for senere forelesning</a:t>
            </a:r>
          </a:p>
          <a:p>
            <a:r>
              <a:rPr lang="nb-NO" dirty="0"/>
              <a:t>To ulike metoder: direkte og indirekte metode</a:t>
            </a:r>
          </a:p>
          <a:p>
            <a:r>
              <a:rPr lang="nb-NO" dirty="0"/>
              <a:t>Felles </a:t>
            </a:r>
            <a:r>
              <a:rPr lang="nb-NO"/>
              <a:t>for metodene: </a:t>
            </a:r>
            <a:r>
              <a:rPr lang="nb-NO" dirty="0"/>
              <a:t>tre-deling</a:t>
            </a:r>
          </a:p>
          <a:p>
            <a:pPr lvl="1"/>
            <a:r>
              <a:rPr lang="nb-NO" dirty="0"/>
              <a:t>Kontantstrøm fra driften</a:t>
            </a:r>
          </a:p>
          <a:p>
            <a:pPr lvl="1"/>
            <a:r>
              <a:rPr lang="nb-NO" dirty="0"/>
              <a:t>Kontantstrøm fra investeringsaktiviteter</a:t>
            </a:r>
          </a:p>
          <a:p>
            <a:pPr lvl="1"/>
            <a:r>
              <a:rPr lang="nb-NO" dirty="0"/>
              <a:t>Kontantstrøm fra finansieringsaktiviteter</a:t>
            </a:r>
          </a:p>
        </p:txBody>
      </p:sp>
    </p:spTree>
    <p:extLst>
      <p:ext uri="{BB962C8B-B14F-4D97-AF65-F5344CB8AC3E}">
        <p14:creationId xmlns:p14="http://schemas.microsoft.com/office/powerpoint/2010/main" val="264645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A1D996-C996-E3AC-CAB6-4C034775C792}"/>
              </a:ext>
            </a:extLst>
          </p:cNvPr>
          <p:cNvSpPr>
            <a:spLocks noGrp="1"/>
          </p:cNvSpPr>
          <p:nvPr>
            <p:ph type="title"/>
          </p:nvPr>
        </p:nvSpPr>
        <p:spPr/>
        <p:txBody>
          <a:bodyPr/>
          <a:lstStyle/>
          <a:p>
            <a:r>
              <a:rPr lang="nb-NO" dirty="0"/>
              <a:t>Oppgaver</a:t>
            </a:r>
          </a:p>
        </p:txBody>
      </p:sp>
      <p:sp>
        <p:nvSpPr>
          <p:cNvPr id="3" name="Plassholder for innhold 2">
            <a:extLst>
              <a:ext uri="{FF2B5EF4-FFF2-40B4-BE49-F238E27FC236}">
                <a16:creationId xmlns:a16="http://schemas.microsoft.com/office/drawing/2014/main" id="{6EDF9189-D451-2271-42DD-2B479A03B134}"/>
              </a:ext>
            </a:extLst>
          </p:cNvPr>
          <p:cNvSpPr>
            <a:spLocks noGrp="1"/>
          </p:cNvSpPr>
          <p:nvPr>
            <p:ph idx="1"/>
          </p:nvPr>
        </p:nvSpPr>
        <p:spPr/>
        <p:txBody>
          <a:bodyPr/>
          <a:lstStyle/>
          <a:p>
            <a:pPr marL="0" indent="0">
              <a:buNone/>
            </a:pPr>
            <a:r>
              <a:rPr lang="nb-NO" dirty="0"/>
              <a:t>6.5</a:t>
            </a:r>
          </a:p>
        </p:txBody>
      </p:sp>
    </p:spTree>
    <p:extLst>
      <p:ext uri="{BB962C8B-B14F-4D97-AF65-F5344CB8AC3E}">
        <p14:creationId xmlns:p14="http://schemas.microsoft.com/office/powerpoint/2010/main" val="380465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F7681D-5452-95F4-6BDD-DBC6FEA82772}"/>
              </a:ext>
            </a:extLst>
          </p:cNvPr>
          <p:cNvSpPr>
            <a:spLocks noGrp="1"/>
          </p:cNvSpPr>
          <p:nvPr>
            <p:ph type="title"/>
          </p:nvPr>
        </p:nvSpPr>
        <p:spPr/>
        <p:txBody>
          <a:bodyPr/>
          <a:lstStyle/>
          <a:p>
            <a:r>
              <a:rPr lang="nb-NO" dirty="0"/>
              <a:t>Oversikt over forelesning</a:t>
            </a:r>
          </a:p>
        </p:txBody>
      </p:sp>
      <p:sp>
        <p:nvSpPr>
          <p:cNvPr id="3" name="Plassholder for innhold 2">
            <a:extLst>
              <a:ext uri="{FF2B5EF4-FFF2-40B4-BE49-F238E27FC236}">
                <a16:creationId xmlns:a16="http://schemas.microsoft.com/office/drawing/2014/main" id="{548E0272-2CF3-8F1C-2E56-F0D968A644A0}"/>
              </a:ext>
            </a:extLst>
          </p:cNvPr>
          <p:cNvSpPr>
            <a:spLocks noGrp="1"/>
          </p:cNvSpPr>
          <p:nvPr>
            <p:ph idx="1"/>
          </p:nvPr>
        </p:nvSpPr>
        <p:spPr/>
        <p:txBody>
          <a:bodyPr>
            <a:normAutofit/>
          </a:bodyPr>
          <a:lstStyle/>
          <a:p>
            <a:pPr>
              <a:buFont typeface="+mj-lt"/>
              <a:buAutoNum type="arabicPeriod"/>
            </a:pPr>
            <a:r>
              <a:rPr lang="nb-NO" sz="4000" dirty="0"/>
              <a:t>Hva er nøkkeltall?</a:t>
            </a:r>
          </a:p>
          <a:p>
            <a:pPr>
              <a:buFont typeface="+mj-lt"/>
              <a:buAutoNum type="arabicPeriod"/>
            </a:pPr>
            <a:r>
              <a:rPr lang="nb-NO" sz="4000" dirty="0"/>
              <a:t>Måling av lønnsomhet</a:t>
            </a:r>
          </a:p>
          <a:p>
            <a:pPr>
              <a:buFont typeface="+mj-lt"/>
              <a:buAutoNum type="arabicPeriod"/>
            </a:pPr>
            <a:r>
              <a:rPr lang="nb-NO" sz="4000" dirty="0"/>
              <a:t>Måling av likviditet</a:t>
            </a:r>
          </a:p>
          <a:p>
            <a:pPr>
              <a:buFont typeface="+mj-lt"/>
              <a:buAutoNum type="arabicPeriod"/>
            </a:pPr>
            <a:r>
              <a:rPr lang="nb-NO" sz="4000" dirty="0"/>
              <a:t>Måling av soliditet</a:t>
            </a:r>
          </a:p>
        </p:txBody>
      </p:sp>
    </p:spTree>
    <p:extLst>
      <p:ext uri="{BB962C8B-B14F-4D97-AF65-F5344CB8AC3E}">
        <p14:creationId xmlns:p14="http://schemas.microsoft.com/office/powerpoint/2010/main" val="9953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F7681D-5452-95F4-6BDD-DBC6FEA82772}"/>
              </a:ext>
            </a:extLst>
          </p:cNvPr>
          <p:cNvSpPr>
            <a:spLocks noGrp="1"/>
          </p:cNvSpPr>
          <p:nvPr>
            <p:ph type="title"/>
          </p:nvPr>
        </p:nvSpPr>
        <p:spPr/>
        <p:txBody>
          <a:bodyPr/>
          <a:lstStyle/>
          <a:p>
            <a:r>
              <a:rPr lang="nb-NO" dirty="0"/>
              <a:t>Oversikt over forelesning</a:t>
            </a:r>
          </a:p>
        </p:txBody>
      </p:sp>
      <p:sp>
        <p:nvSpPr>
          <p:cNvPr id="3" name="Plassholder for innhold 2">
            <a:extLst>
              <a:ext uri="{FF2B5EF4-FFF2-40B4-BE49-F238E27FC236}">
                <a16:creationId xmlns:a16="http://schemas.microsoft.com/office/drawing/2014/main" id="{548E0272-2CF3-8F1C-2E56-F0D968A644A0}"/>
              </a:ext>
            </a:extLst>
          </p:cNvPr>
          <p:cNvSpPr>
            <a:spLocks noGrp="1"/>
          </p:cNvSpPr>
          <p:nvPr>
            <p:ph idx="1"/>
          </p:nvPr>
        </p:nvSpPr>
        <p:spPr/>
        <p:txBody>
          <a:bodyPr>
            <a:normAutofit/>
          </a:bodyPr>
          <a:lstStyle/>
          <a:p>
            <a:pPr>
              <a:buFont typeface="+mj-lt"/>
              <a:buAutoNum type="arabicPeriod"/>
            </a:pPr>
            <a:r>
              <a:rPr lang="nb-NO" sz="4000" dirty="0">
                <a:solidFill>
                  <a:srgbClr val="FF0000"/>
                </a:solidFill>
              </a:rPr>
              <a:t>Hva er nøkkeltall?</a:t>
            </a:r>
          </a:p>
          <a:p>
            <a:pPr>
              <a:buFont typeface="+mj-lt"/>
              <a:buAutoNum type="arabicPeriod"/>
            </a:pPr>
            <a:r>
              <a:rPr lang="nb-NO" sz="4000" dirty="0"/>
              <a:t>Måling av lønnsomhet</a:t>
            </a:r>
          </a:p>
          <a:p>
            <a:pPr>
              <a:buFont typeface="+mj-lt"/>
              <a:buAutoNum type="arabicPeriod"/>
            </a:pPr>
            <a:r>
              <a:rPr lang="nb-NO" sz="4000" dirty="0"/>
              <a:t>Måling av likviditet</a:t>
            </a:r>
          </a:p>
          <a:p>
            <a:pPr>
              <a:buFont typeface="+mj-lt"/>
              <a:buAutoNum type="arabicPeriod"/>
            </a:pPr>
            <a:r>
              <a:rPr lang="nb-NO" sz="4000" dirty="0"/>
              <a:t>Måling av soliditet</a:t>
            </a:r>
          </a:p>
        </p:txBody>
      </p:sp>
    </p:spTree>
    <p:extLst>
      <p:ext uri="{BB962C8B-B14F-4D97-AF65-F5344CB8AC3E}">
        <p14:creationId xmlns:p14="http://schemas.microsoft.com/office/powerpoint/2010/main" val="161347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Nøkkeltall</a:t>
            </a:r>
            <a:endParaRPr lang="en-US" dirty="0"/>
          </a:p>
        </p:txBody>
      </p:sp>
      <p:sp>
        <p:nvSpPr>
          <p:cNvPr id="3" name="Plassholder for innhold 2"/>
          <p:cNvSpPr>
            <a:spLocks noGrp="1"/>
          </p:cNvSpPr>
          <p:nvPr>
            <p:ph idx="1"/>
          </p:nvPr>
        </p:nvSpPr>
        <p:spPr>
          <a:xfrm>
            <a:off x="677334" y="1844824"/>
            <a:ext cx="8596668" cy="3880773"/>
          </a:xfrm>
        </p:spPr>
        <p:txBody>
          <a:bodyPr>
            <a:normAutofit fontScale="92500" lnSpcReduction="10000"/>
          </a:bodyPr>
          <a:lstStyle/>
          <a:p>
            <a:r>
              <a:rPr lang="nb-NO" dirty="0"/>
              <a:t>Oppsummerende numeriske beskrivelser av hvordan det går med en bedrift med hensyn lønnsomhet, likviditet og soliditet</a:t>
            </a:r>
          </a:p>
          <a:p>
            <a:r>
              <a:rPr lang="nb-NO" dirty="0"/>
              <a:t>Viktig for eiere og leder for å danne seg et bilde av styrker og svakheter ved den økonomiske driften</a:t>
            </a:r>
          </a:p>
          <a:p>
            <a:r>
              <a:rPr lang="nb-NO" dirty="0"/>
              <a:t>Brukes også mye blant finansanalytikere</a:t>
            </a:r>
          </a:p>
          <a:p>
            <a:r>
              <a:rPr lang="nb-NO" dirty="0"/>
              <a:t>Viktig å forstå noen hovednøkkeltall – flott verktøy for å raskt kunne danne seg et bilde av den økonomiske driften i en virksomhet</a:t>
            </a:r>
          </a:p>
        </p:txBody>
      </p:sp>
    </p:spTree>
    <p:extLst>
      <p:ext uri="{BB962C8B-B14F-4D97-AF65-F5344CB8AC3E}">
        <p14:creationId xmlns:p14="http://schemas.microsoft.com/office/powerpoint/2010/main" val="207883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BE79165-D0FB-353E-4318-BA820E101043}"/>
              </a:ext>
            </a:extLst>
          </p:cNvPr>
          <p:cNvSpPr>
            <a:spLocks noGrp="1"/>
          </p:cNvSpPr>
          <p:nvPr>
            <p:ph type="title"/>
          </p:nvPr>
        </p:nvSpPr>
        <p:spPr/>
        <p:txBody>
          <a:bodyPr/>
          <a:lstStyle/>
          <a:p>
            <a:r>
              <a:rPr lang="nb-NO" dirty="0"/>
              <a:t>Hva vil vi måle</a:t>
            </a:r>
          </a:p>
        </p:txBody>
      </p:sp>
      <p:sp>
        <p:nvSpPr>
          <p:cNvPr id="3" name="Plassholder for innhold 2">
            <a:extLst>
              <a:ext uri="{FF2B5EF4-FFF2-40B4-BE49-F238E27FC236}">
                <a16:creationId xmlns:a16="http://schemas.microsoft.com/office/drawing/2014/main" id="{AD20FC21-738D-6538-7AC4-877CA7C506EB}"/>
              </a:ext>
            </a:extLst>
          </p:cNvPr>
          <p:cNvSpPr>
            <a:spLocks noGrp="1"/>
          </p:cNvSpPr>
          <p:nvPr>
            <p:ph idx="1"/>
          </p:nvPr>
        </p:nvSpPr>
        <p:spPr/>
        <p:txBody>
          <a:bodyPr>
            <a:normAutofit fontScale="92500" lnSpcReduction="10000"/>
          </a:bodyPr>
          <a:lstStyle/>
          <a:p>
            <a:r>
              <a:rPr lang="nb-NO" b="1" dirty="0"/>
              <a:t>Lønnsomhet:</a:t>
            </a:r>
            <a:r>
              <a:rPr lang="nb-NO" dirty="0"/>
              <a:t> i hvilken grad klarer virksomheten å tjene penger?</a:t>
            </a:r>
          </a:p>
          <a:p>
            <a:pPr lvl="1"/>
            <a:r>
              <a:rPr lang="nb-NO" dirty="0"/>
              <a:t>Hva er avkastningen på kapitalen som er bundet opp?</a:t>
            </a:r>
          </a:p>
          <a:p>
            <a:pPr lvl="1"/>
            <a:r>
              <a:rPr lang="nb-NO" dirty="0"/>
              <a:t>Hvor mye av salget ender opp som overskudd?</a:t>
            </a:r>
          </a:p>
          <a:p>
            <a:r>
              <a:rPr lang="nb-NO" b="1" dirty="0"/>
              <a:t>Likviditet:</a:t>
            </a:r>
            <a:r>
              <a:rPr lang="nb-NO" dirty="0"/>
              <a:t> i hvilken grad er virksomheten i stand til å betale sine løpende forpliktelser?</a:t>
            </a:r>
          </a:p>
          <a:p>
            <a:pPr lvl="1"/>
            <a:r>
              <a:rPr lang="nb-NO" dirty="0"/>
              <a:t>Hvor mye likvider har vi lett tilgjengelig? Arbeidskapital</a:t>
            </a:r>
          </a:p>
          <a:p>
            <a:r>
              <a:rPr lang="nb-NO" b="1" dirty="0"/>
              <a:t>Soliditet:</a:t>
            </a:r>
            <a:r>
              <a:rPr lang="nb-NO" dirty="0"/>
              <a:t> i hvilken grad tåler bedriften tap?</a:t>
            </a:r>
          </a:p>
          <a:p>
            <a:pPr lvl="1"/>
            <a:r>
              <a:rPr lang="nb-NO" dirty="0"/>
              <a:t>Hvor mye av kapitalen er gjeld? Gjeldsgrad</a:t>
            </a:r>
          </a:p>
        </p:txBody>
      </p:sp>
    </p:spTree>
    <p:extLst>
      <p:ext uri="{BB962C8B-B14F-4D97-AF65-F5344CB8AC3E}">
        <p14:creationId xmlns:p14="http://schemas.microsoft.com/office/powerpoint/2010/main" val="148311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Trinn i nøkkeltallsanallysen (6.1)</a:t>
            </a:r>
            <a:endParaRPr lang="en-US" dirty="0"/>
          </a:p>
        </p:txBody>
      </p:sp>
      <p:sp>
        <p:nvSpPr>
          <p:cNvPr id="3" name="Plassholder for innhold 2"/>
          <p:cNvSpPr>
            <a:spLocks noGrp="1"/>
          </p:cNvSpPr>
          <p:nvPr>
            <p:ph idx="1"/>
          </p:nvPr>
        </p:nvSpPr>
        <p:spPr>
          <a:xfrm>
            <a:off x="677334" y="1700808"/>
            <a:ext cx="9307098" cy="4824536"/>
          </a:xfrm>
        </p:spPr>
        <p:txBody>
          <a:bodyPr>
            <a:normAutofit/>
          </a:bodyPr>
          <a:lstStyle/>
          <a:p>
            <a:pPr lvl="0" fontAlgn="base">
              <a:buFont typeface="+mj-lt"/>
              <a:buAutoNum type="arabicPeriod"/>
            </a:pPr>
            <a:r>
              <a:rPr lang="nb-NO" sz="3200" dirty="0"/>
              <a:t>Korrigere analysedata</a:t>
            </a:r>
          </a:p>
          <a:p>
            <a:pPr marL="0" lvl="0" indent="0" fontAlgn="base">
              <a:buNone/>
            </a:pPr>
            <a:endParaRPr lang="nb-NO" sz="3200" dirty="0"/>
          </a:p>
        </p:txBody>
      </p:sp>
    </p:spTree>
    <p:extLst>
      <p:ext uri="{BB962C8B-B14F-4D97-AF65-F5344CB8AC3E}">
        <p14:creationId xmlns:p14="http://schemas.microsoft.com/office/powerpoint/2010/main" val="2035353219"/>
      </p:ext>
    </p:extLst>
  </p:cSld>
  <p:clrMapOvr>
    <a:masterClrMapping/>
  </p:clrMapOvr>
</p:sld>
</file>

<file path=ppt/theme/theme1.xml><?xml version="1.0" encoding="utf-8"?>
<a:theme xmlns:a="http://schemas.openxmlformats.org/drawingml/2006/main" name="Fasett">
  <a:themeElements>
    <a:clrScheme name="Blå v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set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al.potx" id="{101C4CF1-9E95-423A-AADE-BDAC15F758E0}" vid="{E474E240-4D7B-4EAD-9EA2-469EBE69A7D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Template>
  <TotalTime>31894</TotalTime>
  <Words>1615</Words>
  <Application>Microsoft Office PowerPoint</Application>
  <PresentationFormat>Widescreen</PresentationFormat>
  <Paragraphs>290</Paragraphs>
  <Slides>46</Slides>
  <Notes>4</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46</vt:i4>
      </vt:variant>
    </vt:vector>
  </HeadingPairs>
  <TitlesOfParts>
    <vt:vector size="52" baseType="lpstr">
      <vt:lpstr>Arial</vt:lpstr>
      <vt:lpstr>Calibri</vt:lpstr>
      <vt:lpstr>Cambria Math</vt:lpstr>
      <vt:lpstr>Trebuchet MS</vt:lpstr>
      <vt:lpstr>Wingdings 3</vt:lpstr>
      <vt:lpstr>Fasett</vt:lpstr>
      <vt:lpstr>HØKON1201 Forelesning 3: Regnskapsanalyse</vt:lpstr>
      <vt:lpstr>Praktiske beskjeder</vt:lpstr>
      <vt:lpstr>Kort repetisjon av forelesning 2</vt:lpstr>
      <vt:lpstr>Noen spørsmål siden sist…</vt:lpstr>
      <vt:lpstr>Oversikt over forelesning</vt:lpstr>
      <vt:lpstr>Oversikt over forelesning</vt:lpstr>
      <vt:lpstr>Nøkkeltall</vt:lpstr>
      <vt:lpstr>Hva vil vi måle</vt:lpstr>
      <vt:lpstr>Trinn i nøkkeltallsanallysen (6.1)</vt:lpstr>
      <vt:lpstr>Trinn i nøkkeltallsanallysen (6.1)</vt:lpstr>
      <vt:lpstr>Trinn i nøkkeltallsanallysen (6.1)</vt:lpstr>
      <vt:lpstr>Bruk av nøkkeltall (6.3)</vt:lpstr>
      <vt:lpstr>Oversikt over forelesning</vt:lpstr>
      <vt:lpstr>Måling av lønnsomhet (6.4)</vt:lpstr>
      <vt:lpstr>Mål på lønnsomhet</vt:lpstr>
      <vt:lpstr>PowerPoint-presentasjon</vt:lpstr>
      <vt:lpstr>PowerPoint-presentasjon</vt:lpstr>
      <vt:lpstr>Du Pont-modellen</vt:lpstr>
      <vt:lpstr>Du Pont-modellen</vt:lpstr>
      <vt:lpstr>Du Pont-modellen</vt:lpstr>
      <vt:lpstr>Du Pont-modellen</vt:lpstr>
      <vt:lpstr>Du Pont-modellen</vt:lpstr>
      <vt:lpstr>Du Pont-pyramiden</vt:lpstr>
      <vt:lpstr>Bra eller dårlig?</vt:lpstr>
      <vt:lpstr>Flere lønnsomhetsmål</vt:lpstr>
      <vt:lpstr>PowerPoint-presentasjon</vt:lpstr>
      <vt:lpstr>Brekkstangformelen</vt:lpstr>
      <vt:lpstr>Grafisk fremstilling</vt:lpstr>
      <vt:lpstr>Oversikt over forelesning</vt:lpstr>
      <vt:lpstr>Måling av likviditet 1</vt:lpstr>
      <vt:lpstr>Måling av likviditet 1</vt:lpstr>
      <vt:lpstr>Måling av likviditet 1</vt:lpstr>
      <vt:lpstr>Måling av likviditet 1</vt:lpstr>
      <vt:lpstr>Måling av likviditet 1 (AK)</vt:lpstr>
      <vt:lpstr>Måling av likviditet 1 (AK)</vt:lpstr>
      <vt:lpstr>PowerPoint-presentasjon</vt:lpstr>
      <vt:lpstr>Måling av likviditet 2 (LG1 og LG2)</vt:lpstr>
      <vt:lpstr>PowerPoint-presentasjon</vt:lpstr>
      <vt:lpstr>Hvordan påvirke arbeidskapital?</vt:lpstr>
      <vt:lpstr>Oversikt over forelesning</vt:lpstr>
      <vt:lpstr>Måling av finansiering og soliditet (6.6)</vt:lpstr>
      <vt:lpstr>PowerPoint-presentasjon</vt:lpstr>
      <vt:lpstr>Måling av kapitalens produktivitet (6.7)</vt:lpstr>
      <vt:lpstr>Problemer med nøkkeltallanalyse (6.8)</vt:lpstr>
      <vt:lpstr>Kontantstrømanalyse (6.9)</vt:lpstr>
      <vt:lpstr>Oppgaver</vt:lpstr>
    </vt:vector>
  </TitlesOfParts>
  <Company>FHI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HØKON1201</dc:title>
  <dc:creator>Jonas Minet Kinge</dc:creator>
  <cp:lastModifiedBy>Bjørn-Atle Reme</cp:lastModifiedBy>
  <cp:revision>414</cp:revision>
  <cp:lastPrinted>2021-08-22T18:32:59Z</cp:lastPrinted>
  <dcterms:created xsi:type="dcterms:W3CDTF">2016-04-19T12:58:41Z</dcterms:created>
  <dcterms:modified xsi:type="dcterms:W3CDTF">2023-09-04T10:43:30Z</dcterms:modified>
</cp:coreProperties>
</file>