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0" r:id="rId1"/>
  </p:sldMasterIdLst>
  <p:notesMasterIdLst>
    <p:notesMasterId r:id="rId48"/>
  </p:notesMasterIdLst>
  <p:handoutMasterIdLst>
    <p:handoutMasterId r:id="rId49"/>
  </p:handoutMasterIdLst>
  <p:sldIdLst>
    <p:sldId id="256" r:id="rId2"/>
    <p:sldId id="328" r:id="rId3"/>
    <p:sldId id="332" r:id="rId4"/>
    <p:sldId id="312" r:id="rId5"/>
    <p:sldId id="319" r:id="rId6"/>
    <p:sldId id="259" r:id="rId7"/>
    <p:sldId id="368" r:id="rId8"/>
    <p:sldId id="371" r:id="rId9"/>
    <p:sldId id="372" r:id="rId10"/>
    <p:sldId id="373" r:id="rId11"/>
    <p:sldId id="260" r:id="rId12"/>
    <p:sldId id="310" r:id="rId13"/>
    <p:sldId id="303" r:id="rId14"/>
    <p:sldId id="378" r:id="rId15"/>
    <p:sldId id="262" r:id="rId16"/>
    <p:sldId id="263" r:id="rId17"/>
    <p:sldId id="282" r:id="rId18"/>
    <p:sldId id="264" r:id="rId19"/>
    <p:sldId id="265" r:id="rId20"/>
    <p:sldId id="380" r:id="rId21"/>
    <p:sldId id="266" r:id="rId22"/>
    <p:sldId id="360" r:id="rId23"/>
    <p:sldId id="317" r:id="rId24"/>
    <p:sldId id="318" r:id="rId25"/>
    <p:sldId id="313" r:id="rId26"/>
    <p:sldId id="268" r:id="rId27"/>
    <p:sldId id="314" r:id="rId28"/>
    <p:sldId id="269" r:id="rId29"/>
    <p:sldId id="277" r:id="rId30"/>
    <p:sldId id="375" r:id="rId31"/>
    <p:sldId id="376" r:id="rId32"/>
    <p:sldId id="374" r:id="rId33"/>
    <p:sldId id="377" r:id="rId34"/>
    <p:sldId id="316" r:id="rId35"/>
    <p:sldId id="271" r:id="rId36"/>
    <p:sldId id="274" r:id="rId37"/>
    <p:sldId id="361" r:id="rId38"/>
    <p:sldId id="323" r:id="rId39"/>
    <p:sldId id="273" r:id="rId40"/>
    <p:sldId id="321" r:id="rId41"/>
    <p:sldId id="379" r:id="rId42"/>
    <p:sldId id="278" r:id="rId43"/>
    <p:sldId id="279" r:id="rId44"/>
    <p:sldId id="331" r:id="rId45"/>
    <p:sldId id="270" r:id="rId46"/>
    <p:sldId id="324" r:id="rId47"/>
  </p:sldIdLst>
  <p:sldSz cx="12192000" cy="6858000"/>
  <p:notesSz cx="6788150" cy="99234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nas Minet Kinge" initials="JMK" lastIdx="2" clrIdx="0"/>
  <p:cmAuthor id="1" name="Kinge, Jonas Minet" initials="KJM" lastIdx="1" clrIdx="1">
    <p:extLst>
      <p:ext uri="{19B8F6BF-5375-455C-9EA6-DF929625EA0E}">
        <p15:presenceInfo xmlns:p15="http://schemas.microsoft.com/office/powerpoint/2012/main" userId="S-1-5-21-1801674531-963894560-682003330-66667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568B22-CD62-421B-ABD5-50180AC6A355}" v="90" dt="2023-09-11T11:14:17.0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40" autoAdjust="0"/>
    <p:restoredTop sz="94660"/>
  </p:normalViewPr>
  <p:slideViewPr>
    <p:cSldViewPr>
      <p:cViewPr>
        <p:scale>
          <a:sx n="62" d="100"/>
          <a:sy n="62" d="100"/>
        </p:scale>
        <p:origin x="719" y="4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3170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jørn-Atle Reme" userId="bd30463f-b3e3-4af5-a412-240b4d1989f8" providerId="ADAL" clId="{C2568B22-CD62-421B-ABD5-50180AC6A355}"/>
    <pc:docChg chg="undo custSel addSld delSld modSld sldOrd">
      <pc:chgData name="Bjørn-Atle Reme" userId="bd30463f-b3e3-4af5-a412-240b4d1989f8" providerId="ADAL" clId="{C2568B22-CD62-421B-ABD5-50180AC6A355}" dt="2023-09-11T11:14:17.093" v="2336" actId="1076"/>
      <pc:docMkLst>
        <pc:docMk/>
      </pc:docMkLst>
      <pc:sldChg chg="modSp mod">
        <pc:chgData name="Bjørn-Atle Reme" userId="bd30463f-b3e3-4af5-a412-240b4d1989f8" providerId="ADAL" clId="{C2568B22-CD62-421B-ABD5-50180AC6A355}" dt="2023-08-28T17:09:24.554" v="321" actId="20577"/>
        <pc:sldMkLst>
          <pc:docMk/>
          <pc:sldMk cId="867359360" sldId="256"/>
        </pc:sldMkLst>
        <pc:spChg chg="mod">
          <ac:chgData name="Bjørn-Atle Reme" userId="bd30463f-b3e3-4af5-a412-240b4d1989f8" providerId="ADAL" clId="{C2568B22-CD62-421B-ABD5-50180AC6A355}" dt="2023-08-28T17:09:24.554" v="321" actId="20577"/>
          <ac:spMkLst>
            <pc:docMk/>
            <pc:sldMk cId="867359360" sldId="256"/>
            <ac:spMk id="2" creationId="{00000000-0000-0000-0000-000000000000}"/>
          </ac:spMkLst>
        </pc:spChg>
      </pc:sldChg>
      <pc:sldChg chg="modSp add del mod">
        <pc:chgData name="Bjørn-Atle Reme" userId="bd30463f-b3e3-4af5-a412-240b4d1989f8" providerId="ADAL" clId="{C2568B22-CD62-421B-ABD5-50180AC6A355}" dt="2023-09-11T07:40:05.328" v="735" actId="47"/>
        <pc:sldMkLst>
          <pc:docMk/>
          <pc:sldMk cId="1257063886" sldId="257"/>
        </pc:sldMkLst>
        <pc:spChg chg="mod">
          <ac:chgData name="Bjørn-Atle Reme" userId="bd30463f-b3e3-4af5-a412-240b4d1989f8" providerId="ADAL" clId="{C2568B22-CD62-421B-ABD5-50180AC6A355}" dt="2023-08-22T07:38:17.251" v="29" actId="27636"/>
          <ac:spMkLst>
            <pc:docMk/>
            <pc:sldMk cId="1257063886" sldId="257"/>
            <ac:spMk id="3" creationId="{00000000-0000-0000-0000-000000000000}"/>
          </ac:spMkLst>
        </pc:spChg>
      </pc:sldChg>
      <pc:sldChg chg="add del">
        <pc:chgData name="Bjørn-Atle Reme" userId="bd30463f-b3e3-4af5-a412-240b4d1989f8" providerId="ADAL" clId="{C2568B22-CD62-421B-ABD5-50180AC6A355}" dt="2023-09-11T07:40:05.328" v="735" actId="47"/>
        <pc:sldMkLst>
          <pc:docMk/>
          <pc:sldMk cId="1226586859" sldId="258"/>
        </pc:sldMkLst>
      </pc:sldChg>
      <pc:sldChg chg="del">
        <pc:chgData name="Bjørn-Atle Reme" userId="bd30463f-b3e3-4af5-a412-240b4d1989f8" providerId="ADAL" clId="{C2568B22-CD62-421B-ABD5-50180AC6A355}" dt="2023-08-22T07:36:41.412" v="0" actId="47"/>
        <pc:sldMkLst>
          <pc:docMk/>
          <pc:sldMk cId="2078837549" sldId="258"/>
        </pc:sldMkLst>
      </pc:sldChg>
      <pc:sldChg chg="del">
        <pc:chgData name="Bjørn-Atle Reme" userId="bd30463f-b3e3-4af5-a412-240b4d1989f8" providerId="ADAL" clId="{C2568B22-CD62-421B-ABD5-50180AC6A355}" dt="2023-08-22T07:36:41.412" v="0" actId="47"/>
        <pc:sldMkLst>
          <pc:docMk/>
          <pc:sldMk cId="995936301" sldId="259"/>
        </pc:sldMkLst>
      </pc:sldChg>
      <pc:sldChg chg="modSp add mod">
        <pc:chgData name="Bjørn-Atle Reme" userId="bd30463f-b3e3-4af5-a412-240b4d1989f8" providerId="ADAL" clId="{C2568B22-CD62-421B-ABD5-50180AC6A355}" dt="2023-09-11T07:42:33.105" v="952" actId="27636"/>
        <pc:sldMkLst>
          <pc:docMk/>
          <pc:sldMk cId="3224820653" sldId="259"/>
        </pc:sldMkLst>
        <pc:spChg chg="mod">
          <ac:chgData name="Bjørn-Atle Reme" userId="bd30463f-b3e3-4af5-a412-240b4d1989f8" providerId="ADAL" clId="{C2568B22-CD62-421B-ABD5-50180AC6A355}" dt="2023-08-22T07:40:36.669" v="89" actId="20577"/>
          <ac:spMkLst>
            <pc:docMk/>
            <pc:sldMk cId="3224820653" sldId="259"/>
            <ac:spMk id="2" creationId="{00000000-0000-0000-0000-000000000000}"/>
          </ac:spMkLst>
        </pc:spChg>
        <pc:spChg chg="mod">
          <ac:chgData name="Bjørn-Atle Reme" userId="bd30463f-b3e3-4af5-a412-240b4d1989f8" providerId="ADAL" clId="{C2568B22-CD62-421B-ABD5-50180AC6A355}" dt="2023-09-11T07:42:33.105" v="952" actId="27636"/>
          <ac:spMkLst>
            <pc:docMk/>
            <pc:sldMk cId="3224820653" sldId="259"/>
            <ac:spMk id="3" creationId="{00000000-0000-0000-0000-000000000000}"/>
          </ac:spMkLst>
        </pc:spChg>
      </pc:sldChg>
      <pc:sldChg chg="modSp add mod">
        <pc:chgData name="Bjørn-Atle Reme" userId="bd30463f-b3e3-4af5-a412-240b4d1989f8" providerId="ADAL" clId="{C2568B22-CD62-421B-ABD5-50180AC6A355}" dt="2023-09-11T08:04:17.211" v="1181" actId="20577"/>
        <pc:sldMkLst>
          <pc:docMk/>
          <pc:sldMk cId="226480773" sldId="260"/>
        </pc:sldMkLst>
        <pc:spChg chg="mod">
          <ac:chgData name="Bjørn-Atle Reme" userId="bd30463f-b3e3-4af5-a412-240b4d1989f8" providerId="ADAL" clId="{C2568B22-CD62-421B-ABD5-50180AC6A355}" dt="2023-08-22T07:38:17.267" v="32" actId="27636"/>
          <ac:spMkLst>
            <pc:docMk/>
            <pc:sldMk cId="226480773" sldId="260"/>
            <ac:spMk id="2" creationId="{00000000-0000-0000-0000-000000000000}"/>
          </ac:spMkLst>
        </pc:spChg>
        <pc:spChg chg="mod">
          <ac:chgData name="Bjørn-Atle Reme" userId="bd30463f-b3e3-4af5-a412-240b4d1989f8" providerId="ADAL" clId="{C2568B22-CD62-421B-ABD5-50180AC6A355}" dt="2023-09-11T08:04:17.211" v="1181" actId="20577"/>
          <ac:spMkLst>
            <pc:docMk/>
            <pc:sldMk cId="226480773" sldId="260"/>
            <ac:spMk id="3" creationId="{00000000-0000-0000-0000-000000000000}"/>
          </ac:spMkLst>
        </pc:spChg>
      </pc:sldChg>
      <pc:sldChg chg="del">
        <pc:chgData name="Bjørn-Atle Reme" userId="bd30463f-b3e3-4af5-a412-240b4d1989f8" providerId="ADAL" clId="{C2568B22-CD62-421B-ABD5-50180AC6A355}" dt="2023-08-22T07:36:41.412" v="0" actId="47"/>
        <pc:sldMkLst>
          <pc:docMk/>
          <pc:sldMk cId="1001136019" sldId="260"/>
        </pc:sldMkLst>
      </pc:sldChg>
      <pc:sldChg chg="del">
        <pc:chgData name="Bjørn-Atle Reme" userId="bd30463f-b3e3-4af5-a412-240b4d1989f8" providerId="ADAL" clId="{C2568B22-CD62-421B-ABD5-50180AC6A355}" dt="2023-08-22T07:36:41.412" v="0" actId="47"/>
        <pc:sldMkLst>
          <pc:docMk/>
          <pc:sldMk cId="583033677" sldId="261"/>
        </pc:sldMkLst>
      </pc:sldChg>
      <pc:sldChg chg="delSp modSp add del mod">
        <pc:chgData name="Bjørn-Atle Reme" userId="bd30463f-b3e3-4af5-a412-240b4d1989f8" providerId="ADAL" clId="{C2568B22-CD62-421B-ABD5-50180AC6A355}" dt="2023-09-11T07:37:52.041" v="698" actId="47"/>
        <pc:sldMkLst>
          <pc:docMk/>
          <pc:sldMk cId="2742232212" sldId="261"/>
        </pc:sldMkLst>
        <pc:spChg chg="mod">
          <ac:chgData name="Bjørn-Atle Reme" userId="bd30463f-b3e3-4af5-a412-240b4d1989f8" providerId="ADAL" clId="{C2568B22-CD62-421B-ABD5-50180AC6A355}" dt="2023-08-22T07:40:52.824" v="91" actId="27636"/>
          <ac:spMkLst>
            <pc:docMk/>
            <pc:sldMk cId="2742232212" sldId="261"/>
            <ac:spMk id="2" creationId="{00000000-0000-0000-0000-000000000000}"/>
          </ac:spMkLst>
        </pc:spChg>
        <pc:spChg chg="mod">
          <ac:chgData name="Bjørn-Atle Reme" userId="bd30463f-b3e3-4af5-a412-240b4d1989f8" providerId="ADAL" clId="{C2568B22-CD62-421B-ABD5-50180AC6A355}" dt="2023-09-11T07:37:31.564" v="694" actId="27636"/>
          <ac:spMkLst>
            <pc:docMk/>
            <pc:sldMk cId="2742232212" sldId="261"/>
            <ac:spMk id="3" creationId="{00000000-0000-0000-0000-000000000000}"/>
          </ac:spMkLst>
        </pc:spChg>
        <pc:picChg chg="del">
          <ac:chgData name="Bjørn-Atle Reme" userId="bd30463f-b3e3-4af5-a412-240b4d1989f8" providerId="ADAL" clId="{C2568B22-CD62-421B-ABD5-50180AC6A355}" dt="2023-09-11T07:37:49.777" v="697" actId="21"/>
          <ac:picMkLst>
            <pc:docMk/>
            <pc:sldMk cId="2742232212" sldId="261"/>
            <ac:picMk id="1026" creationId="{00000000-0000-0000-0000-000000000000}"/>
          </ac:picMkLst>
        </pc:picChg>
      </pc:sldChg>
      <pc:sldChg chg="del">
        <pc:chgData name="Bjørn-Atle Reme" userId="bd30463f-b3e3-4af5-a412-240b4d1989f8" providerId="ADAL" clId="{C2568B22-CD62-421B-ABD5-50180AC6A355}" dt="2023-08-22T07:36:41.412" v="0" actId="47"/>
        <pc:sldMkLst>
          <pc:docMk/>
          <pc:sldMk cId="2826481827" sldId="262"/>
        </pc:sldMkLst>
      </pc:sldChg>
      <pc:sldChg chg="modSp add mod">
        <pc:chgData name="Bjørn-Atle Reme" userId="bd30463f-b3e3-4af5-a412-240b4d1989f8" providerId="ADAL" clId="{C2568B22-CD62-421B-ABD5-50180AC6A355}" dt="2023-09-11T08:05:57.162" v="1197" actId="27636"/>
        <pc:sldMkLst>
          <pc:docMk/>
          <pc:sldMk cId="2833177262" sldId="262"/>
        </pc:sldMkLst>
        <pc:spChg chg="mod">
          <ac:chgData name="Bjørn-Atle Reme" userId="bd30463f-b3e3-4af5-a412-240b4d1989f8" providerId="ADAL" clId="{C2568B22-CD62-421B-ABD5-50180AC6A355}" dt="2023-09-11T08:05:57.162" v="1197" actId="27636"/>
          <ac:spMkLst>
            <pc:docMk/>
            <pc:sldMk cId="2833177262" sldId="262"/>
            <ac:spMk id="3" creationId="{00000000-0000-0000-0000-000000000000}"/>
          </ac:spMkLst>
        </pc:spChg>
        <pc:picChg chg="mod">
          <ac:chgData name="Bjørn-Atle Reme" userId="bd30463f-b3e3-4af5-a412-240b4d1989f8" providerId="ADAL" clId="{C2568B22-CD62-421B-ABD5-50180AC6A355}" dt="2023-09-11T08:05:32.383" v="1189" actId="1076"/>
          <ac:picMkLst>
            <pc:docMk/>
            <pc:sldMk cId="2833177262" sldId="262"/>
            <ac:picMk id="2050" creationId="{00000000-0000-0000-0000-000000000000}"/>
          </ac:picMkLst>
        </pc:picChg>
        <pc:picChg chg="mod">
          <ac:chgData name="Bjørn-Atle Reme" userId="bd30463f-b3e3-4af5-a412-240b4d1989f8" providerId="ADAL" clId="{C2568B22-CD62-421B-ABD5-50180AC6A355}" dt="2023-09-11T08:05:32.383" v="1189" actId="1076"/>
          <ac:picMkLst>
            <pc:docMk/>
            <pc:sldMk cId="2833177262" sldId="262"/>
            <ac:picMk id="2052" creationId="{00000000-0000-0000-0000-000000000000}"/>
          </ac:picMkLst>
        </pc:picChg>
      </pc:sldChg>
      <pc:sldChg chg="del">
        <pc:chgData name="Bjørn-Atle Reme" userId="bd30463f-b3e3-4af5-a412-240b4d1989f8" providerId="ADAL" clId="{C2568B22-CD62-421B-ABD5-50180AC6A355}" dt="2023-08-22T07:36:41.412" v="0" actId="47"/>
        <pc:sldMkLst>
          <pc:docMk/>
          <pc:sldMk cId="789268018" sldId="263"/>
        </pc:sldMkLst>
      </pc:sldChg>
      <pc:sldChg chg="modSp add mod">
        <pc:chgData name="Bjørn-Atle Reme" userId="bd30463f-b3e3-4af5-a412-240b4d1989f8" providerId="ADAL" clId="{C2568B22-CD62-421B-ABD5-50180AC6A355}" dt="2023-09-11T08:06:16.378" v="1198" actId="403"/>
        <pc:sldMkLst>
          <pc:docMk/>
          <pc:sldMk cId="3871410300" sldId="263"/>
        </pc:sldMkLst>
        <pc:spChg chg="mod">
          <ac:chgData name="Bjørn-Atle Reme" userId="bd30463f-b3e3-4af5-a412-240b4d1989f8" providerId="ADAL" clId="{C2568B22-CD62-421B-ABD5-50180AC6A355}" dt="2023-09-11T08:06:16.378" v="1198" actId="403"/>
          <ac:spMkLst>
            <pc:docMk/>
            <pc:sldMk cId="3871410300" sldId="263"/>
            <ac:spMk id="3" creationId="{00000000-0000-0000-0000-000000000000}"/>
          </ac:spMkLst>
        </pc:spChg>
      </pc:sldChg>
      <pc:sldChg chg="del">
        <pc:chgData name="Bjørn-Atle Reme" userId="bd30463f-b3e3-4af5-a412-240b4d1989f8" providerId="ADAL" clId="{C2568B22-CD62-421B-ABD5-50180AC6A355}" dt="2023-08-22T07:36:41.412" v="0" actId="47"/>
        <pc:sldMkLst>
          <pc:docMk/>
          <pc:sldMk cId="721794323" sldId="264"/>
        </pc:sldMkLst>
      </pc:sldChg>
      <pc:sldChg chg="modSp add mod">
        <pc:chgData name="Bjørn-Atle Reme" userId="bd30463f-b3e3-4af5-a412-240b4d1989f8" providerId="ADAL" clId="{C2568B22-CD62-421B-ABD5-50180AC6A355}" dt="2023-09-11T11:11:47.399" v="2172" actId="27636"/>
        <pc:sldMkLst>
          <pc:docMk/>
          <pc:sldMk cId="1675732636" sldId="264"/>
        </pc:sldMkLst>
        <pc:spChg chg="mod">
          <ac:chgData name="Bjørn-Atle Reme" userId="bd30463f-b3e3-4af5-a412-240b4d1989f8" providerId="ADAL" clId="{C2568B22-CD62-421B-ABD5-50180AC6A355}" dt="2023-09-11T11:11:47.399" v="2172" actId="27636"/>
          <ac:spMkLst>
            <pc:docMk/>
            <pc:sldMk cId="1675732636" sldId="264"/>
            <ac:spMk id="3" creationId="{00000000-0000-0000-0000-000000000000}"/>
          </ac:spMkLst>
        </pc:spChg>
      </pc:sldChg>
      <pc:sldChg chg="del">
        <pc:chgData name="Bjørn-Atle Reme" userId="bd30463f-b3e3-4af5-a412-240b4d1989f8" providerId="ADAL" clId="{C2568B22-CD62-421B-ABD5-50180AC6A355}" dt="2023-08-22T07:36:41.412" v="0" actId="47"/>
        <pc:sldMkLst>
          <pc:docMk/>
          <pc:sldMk cId="1206619812" sldId="265"/>
        </pc:sldMkLst>
      </pc:sldChg>
      <pc:sldChg chg="modSp add mod">
        <pc:chgData name="Bjørn-Atle Reme" userId="bd30463f-b3e3-4af5-a412-240b4d1989f8" providerId="ADAL" clId="{C2568B22-CD62-421B-ABD5-50180AC6A355}" dt="2023-09-11T08:08:40.743" v="1272" actId="20577"/>
        <pc:sldMkLst>
          <pc:docMk/>
          <pc:sldMk cId="3664771275" sldId="265"/>
        </pc:sldMkLst>
        <pc:spChg chg="mod">
          <ac:chgData name="Bjørn-Atle Reme" userId="bd30463f-b3e3-4af5-a412-240b4d1989f8" providerId="ADAL" clId="{C2568B22-CD62-421B-ABD5-50180AC6A355}" dt="2023-09-11T08:08:40.743" v="1272" actId="20577"/>
          <ac:spMkLst>
            <pc:docMk/>
            <pc:sldMk cId="3664771275" sldId="265"/>
            <ac:spMk id="3" creationId="{00000000-0000-0000-0000-000000000000}"/>
          </ac:spMkLst>
        </pc:spChg>
      </pc:sldChg>
      <pc:sldChg chg="modSp add mod">
        <pc:chgData name="Bjørn-Atle Reme" userId="bd30463f-b3e3-4af5-a412-240b4d1989f8" providerId="ADAL" clId="{C2568B22-CD62-421B-ABD5-50180AC6A355}" dt="2023-09-11T08:09:21.767" v="1283" actId="1076"/>
        <pc:sldMkLst>
          <pc:docMk/>
          <pc:sldMk cId="1214340029" sldId="266"/>
        </pc:sldMkLst>
        <pc:spChg chg="mod">
          <ac:chgData name="Bjørn-Atle Reme" userId="bd30463f-b3e3-4af5-a412-240b4d1989f8" providerId="ADAL" clId="{C2568B22-CD62-421B-ABD5-50180AC6A355}" dt="2023-09-11T08:09:21.767" v="1283" actId="1076"/>
          <ac:spMkLst>
            <pc:docMk/>
            <pc:sldMk cId="1214340029" sldId="266"/>
            <ac:spMk id="3" creationId="{00000000-0000-0000-0000-000000000000}"/>
          </ac:spMkLst>
        </pc:spChg>
      </pc:sldChg>
      <pc:sldChg chg="del">
        <pc:chgData name="Bjørn-Atle Reme" userId="bd30463f-b3e3-4af5-a412-240b4d1989f8" providerId="ADAL" clId="{C2568B22-CD62-421B-ABD5-50180AC6A355}" dt="2023-08-22T07:36:41.412" v="0" actId="47"/>
        <pc:sldMkLst>
          <pc:docMk/>
          <pc:sldMk cId="4144471584" sldId="266"/>
        </pc:sldMkLst>
      </pc:sldChg>
      <pc:sldChg chg="del">
        <pc:chgData name="Bjørn-Atle Reme" userId="bd30463f-b3e3-4af5-a412-240b4d1989f8" providerId="ADAL" clId="{C2568B22-CD62-421B-ABD5-50180AC6A355}" dt="2023-08-22T07:36:41.412" v="0" actId="47"/>
        <pc:sldMkLst>
          <pc:docMk/>
          <pc:sldMk cId="4103864821" sldId="267"/>
        </pc:sldMkLst>
      </pc:sldChg>
      <pc:sldChg chg="del">
        <pc:chgData name="Bjørn-Atle Reme" userId="bd30463f-b3e3-4af5-a412-240b4d1989f8" providerId="ADAL" clId="{C2568B22-CD62-421B-ABD5-50180AC6A355}" dt="2023-08-22T07:36:41.412" v="0" actId="47"/>
        <pc:sldMkLst>
          <pc:docMk/>
          <pc:sldMk cId="1941844594" sldId="268"/>
        </pc:sldMkLst>
      </pc:sldChg>
      <pc:sldChg chg="addSp delSp modSp add mod">
        <pc:chgData name="Bjørn-Atle Reme" userId="bd30463f-b3e3-4af5-a412-240b4d1989f8" providerId="ADAL" clId="{C2568B22-CD62-421B-ABD5-50180AC6A355}" dt="2023-09-11T08:15:50.083" v="1386" actId="20577"/>
        <pc:sldMkLst>
          <pc:docMk/>
          <pc:sldMk cId="2153520340" sldId="268"/>
        </pc:sldMkLst>
        <pc:spChg chg="del mod">
          <ac:chgData name="Bjørn-Atle Reme" userId="bd30463f-b3e3-4af5-a412-240b4d1989f8" providerId="ADAL" clId="{C2568B22-CD62-421B-ABD5-50180AC6A355}" dt="2023-09-11T08:14:21.221" v="1359" actId="478"/>
          <ac:spMkLst>
            <pc:docMk/>
            <pc:sldMk cId="2153520340" sldId="268"/>
            <ac:spMk id="2" creationId="{00000000-0000-0000-0000-000000000000}"/>
          </ac:spMkLst>
        </pc:spChg>
        <pc:spChg chg="add mod">
          <ac:chgData name="Bjørn-Atle Reme" userId="bd30463f-b3e3-4af5-a412-240b4d1989f8" providerId="ADAL" clId="{C2568B22-CD62-421B-ABD5-50180AC6A355}" dt="2023-09-11T08:15:50.083" v="1386" actId="20577"/>
          <ac:spMkLst>
            <pc:docMk/>
            <pc:sldMk cId="2153520340" sldId="268"/>
            <ac:spMk id="3" creationId="{D90B4DC3-F5F8-F360-8741-6AFACCF4F206}"/>
          </ac:spMkLst>
        </pc:spChg>
        <pc:spChg chg="del">
          <ac:chgData name="Bjørn-Atle Reme" userId="bd30463f-b3e3-4af5-a412-240b4d1989f8" providerId="ADAL" clId="{C2568B22-CD62-421B-ABD5-50180AC6A355}" dt="2023-09-11T08:14:54.909" v="1376" actId="478"/>
          <ac:spMkLst>
            <pc:docMk/>
            <pc:sldMk cId="2153520340" sldId="268"/>
            <ac:spMk id="7" creationId="{00000000-0000-0000-0000-000000000000}"/>
          </ac:spMkLst>
        </pc:spChg>
        <pc:spChg chg="del">
          <ac:chgData name="Bjørn-Atle Reme" userId="bd30463f-b3e3-4af5-a412-240b4d1989f8" providerId="ADAL" clId="{C2568B22-CD62-421B-ABD5-50180AC6A355}" dt="2023-09-11T08:14:44.207" v="1374" actId="478"/>
          <ac:spMkLst>
            <pc:docMk/>
            <pc:sldMk cId="2153520340" sldId="268"/>
            <ac:spMk id="8" creationId="{00000000-0000-0000-0000-000000000000}"/>
          </ac:spMkLst>
        </pc:spChg>
        <pc:spChg chg="add mod">
          <ac:chgData name="Bjørn-Atle Reme" userId="bd30463f-b3e3-4af5-a412-240b4d1989f8" providerId="ADAL" clId="{C2568B22-CD62-421B-ABD5-50180AC6A355}" dt="2023-09-11T08:15:12.386" v="1380" actId="20577"/>
          <ac:spMkLst>
            <pc:docMk/>
            <pc:sldMk cId="2153520340" sldId="268"/>
            <ac:spMk id="9" creationId="{0B1D03F0-0A38-DF09-BE04-FEAF38A3DB64}"/>
          </ac:spMkLst>
        </pc:spChg>
      </pc:sldChg>
      <pc:sldChg chg="addSp delSp modSp add mod">
        <pc:chgData name="Bjørn-Atle Reme" userId="bd30463f-b3e3-4af5-a412-240b4d1989f8" providerId="ADAL" clId="{C2568B22-CD62-421B-ABD5-50180AC6A355}" dt="2023-09-11T08:19:29.927" v="1444" actId="478"/>
        <pc:sldMkLst>
          <pc:docMk/>
          <pc:sldMk cId="1310148584" sldId="269"/>
        </pc:sldMkLst>
        <pc:spChg chg="del">
          <ac:chgData name="Bjørn-Atle Reme" userId="bd30463f-b3e3-4af5-a412-240b4d1989f8" providerId="ADAL" clId="{C2568B22-CD62-421B-ABD5-50180AC6A355}" dt="2023-09-11T08:19:25.532" v="1443" actId="478"/>
          <ac:spMkLst>
            <pc:docMk/>
            <pc:sldMk cId="1310148584" sldId="269"/>
            <ac:spMk id="2" creationId="{00000000-0000-0000-0000-000000000000}"/>
          </ac:spMkLst>
        </pc:spChg>
        <pc:spChg chg="add mod">
          <ac:chgData name="Bjørn-Atle Reme" userId="bd30463f-b3e3-4af5-a412-240b4d1989f8" providerId="ADAL" clId="{C2568B22-CD62-421B-ABD5-50180AC6A355}" dt="2023-09-11T08:18:50.398" v="1425" actId="1076"/>
          <ac:spMkLst>
            <pc:docMk/>
            <pc:sldMk cId="1310148584" sldId="269"/>
            <ac:spMk id="3" creationId="{B3ED1C5C-7084-B06C-A4F9-060556E4AEF7}"/>
          </ac:spMkLst>
        </pc:spChg>
        <pc:spChg chg="add mod">
          <ac:chgData name="Bjørn-Atle Reme" userId="bd30463f-b3e3-4af5-a412-240b4d1989f8" providerId="ADAL" clId="{C2568B22-CD62-421B-ABD5-50180AC6A355}" dt="2023-09-11T08:19:20.921" v="1442" actId="1076"/>
          <ac:spMkLst>
            <pc:docMk/>
            <pc:sldMk cId="1310148584" sldId="269"/>
            <ac:spMk id="5" creationId="{4E2965F0-B194-D92A-25ED-E0036A6046F8}"/>
          </ac:spMkLst>
        </pc:spChg>
        <pc:spChg chg="del">
          <ac:chgData name="Bjørn-Atle Reme" userId="bd30463f-b3e3-4af5-a412-240b4d1989f8" providerId="ADAL" clId="{C2568B22-CD62-421B-ABD5-50180AC6A355}" dt="2023-09-11T08:18:39.361" v="1423" actId="478"/>
          <ac:spMkLst>
            <pc:docMk/>
            <pc:sldMk cId="1310148584" sldId="269"/>
            <ac:spMk id="9" creationId="{00000000-0000-0000-0000-000000000000}"/>
          </ac:spMkLst>
        </pc:spChg>
        <pc:spChg chg="del">
          <ac:chgData name="Bjørn-Atle Reme" userId="bd30463f-b3e3-4af5-a412-240b4d1989f8" providerId="ADAL" clId="{C2568B22-CD62-421B-ABD5-50180AC6A355}" dt="2023-09-11T08:18:53.515" v="1426" actId="478"/>
          <ac:spMkLst>
            <pc:docMk/>
            <pc:sldMk cId="1310148584" sldId="269"/>
            <ac:spMk id="10" creationId="{00000000-0000-0000-0000-000000000000}"/>
          </ac:spMkLst>
        </pc:spChg>
        <pc:spChg chg="add del mod">
          <ac:chgData name="Bjørn-Atle Reme" userId="bd30463f-b3e3-4af5-a412-240b4d1989f8" providerId="ADAL" clId="{C2568B22-CD62-421B-ABD5-50180AC6A355}" dt="2023-09-11T08:19:29.927" v="1444" actId="478"/>
          <ac:spMkLst>
            <pc:docMk/>
            <pc:sldMk cId="1310148584" sldId="269"/>
            <ac:spMk id="11" creationId="{0D687654-6856-F5D2-604E-405CFCA867D6}"/>
          </ac:spMkLst>
        </pc:spChg>
        <pc:picChg chg="mod">
          <ac:chgData name="Bjørn-Atle Reme" userId="bd30463f-b3e3-4af5-a412-240b4d1989f8" providerId="ADAL" clId="{C2568B22-CD62-421B-ABD5-50180AC6A355}" dt="2023-09-11T08:19:16.538" v="1441" actId="1076"/>
          <ac:picMkLst>
            <pc:docMk/>
            <pc:sldMk cId="1310148584" sldId="269"/>
            <ac:picMk id="8" creationId="{00000000-0000-0000-0000-000000000000}"/>
          </ac:picMkLst>
        </pc:picChg>
      </pc:sldChg>
      <pc:sldChg chg="del">
        <pc:chgData name="Bjørn-Atle Reme" userId="bd30463f-b3e3-4af5-a412-240b4d1989f8" providerId="ADAL" clId="{C2568B22-CD62-421B-ABD5-50180AC6A355}" dt="2023-08-22T07:36:41.412" v="0" actId="47"/>
        <pc:sldMkLst>
          <pc:docMk/>
          <pc:sldMk cId="2458154340" sldId="269"/>
        </pc:sldMkLst>
      </pc:sldChg>
      <pc:sldChg chg="del">
        <pc:chgData name="Bjørn-Atle Reme" userId="bd30463f-b3e3-4af5-a412-240b4d1989f8" providerId="ADAL" clId="{C2568B22-CD62-421B-ABD5-50180AC6A355}" dt="2023-08-22T07:36:41.412" v="0" actId="47"/>
        <pc:sldMkLst>
          <pc:docMk/>
          <pc:sldMk cId="77687280" sldId="270"/>
        </pc:sldMkLst>
      </pc:sldChg>
      <pc:sldChg chg="modSp add mod">
        <pc:chgData name="Bjørn-Atle Reme" userId="bd30463f-b3e3-4af5-a412-240b4d1989f8" providerId="ADAL" clId="{C2568B22-CD62-421B-ABD5-50180AC6A355}" dt="2023-09-11T08:47:51.260" v="2162" actId="20577"/>
        <pc:sldMkLst>
          <pc:docMk/>
          <pc:sldMk cId="1485025880" sldId="270"/>
        </pc:sldMkLst>
        <pc:spChg chg="mod">
          <ac:chgData name="Bjørn-Atle Reme" userId="bd30463f-b3e3-4af5-a412-240b4d1989f8" providerId="ADAL" clId="{C2568B22-CD62-421B-ABD5-50180AC6A355}" dt="2023-09-11T08:47:51.260" v="2162" actId="20577"/>
          <ac:spMkLst>
            <pc:docMk/>
            <pc:sldMk cId="1485025880" sldId="270"/>
            <ac:spMk id="2" creationId="{00000000-0000-0000-0000-000000000000}"/>
          </ac:spMkLst>
        </pc:spChg>
      </pc:sldChg>
      <pc:sldChg chg="modSp add del mod">
        <pc:chgData name="Bjørn-Atle Reme" userId="bd30463f-b3e3-4af5-a412-240b4d1989f8" providerId="ADAL" clId="{C2568B22-CD62-421B-ABD5-50180AC6A355}" dt="2023-09-11T08:36:09.772" v="2006" actId="2696"/>
        <pc:sldMkLst>
          <pc:docMk/>
          <pc:sldMk cId="4179959419" sldId="270"/>
        </pc:sldMkLst>
        <pc:spChg chg="mod">
          <ac:chgData name="Bjørn-Atle Reme" userId="bd30463f-b3e3-4af5-a412-240b4d1989f8" providerId="ADAL" clId="{C2568B22-CD62-421B-ABD5-50180AC6A355}" dt="2023-08-22T07:42:14.632" v="122" actId="20577"/>
          <ac:spMkLst>
            <pc:docMk/>
            <pc:sldMk cId="4179959419" sldId="270"/>
            <ac:spMk id="2" creationId="{00000000-0000-0000-0000-000000000000}"/>
          </ac:spMkLst>
        </pc:spChg>
        <pc:spChg chg="mod">
          <ac:chgData name="Bjørn-Atle Reme" userId="bd30463f-b3e3-4af5-a412-240b4d1989f8" providerId="ADAL" clId="{C2568B22-CD62-421B-ABD5-50180AC6A355}" dt="2023-09-11T08:33:55.522" v="2005" actId="20577"/>
          <ac:spMkLst>
            <pc:docMk/>
            <pc:sldMk cId="4179959419" sldId="270"/>
            <ac:spMk id="3" creationId="{00000000-0000-0000-0000-000000000000}"/>
          </ac:spMkLst>
        </pc:spChg>
      </pc:sldChg>
      <pc:sldChg chg="del">
        <pc:chgData name="Bjørn-Atle Reme" userId="bd30463f-b3e3-4af5-a412-240b4d1989f8" providerId="ADAL" clId="{C2568B22-CD62-421B-ABD5-50180AC6A355}" dt="2023-08-22T07:36:41.412" v="0" actId="47"/>
        <pc:sldMkLst>
          <pc:docMk/>
          <pc:sldMk cId="1483110594" sldId="271"/>
        </pc:sldMkLst>
      </pc:sldChg>
      <pc:sldChg chg="modSp add mod">
        <pc:chgData name="Bjørn-Atle Reme" userId="bd30463f-b3e3-4af5-a412-240b4d1989f8" providerId="ADAL" clId="{C2568B22-CD62-421B-ABD5-50180AC6A355}" dt="2023-08-22T07:42:46.477" v="131" actId="20577"/>
        <pc:sldMkLst>
          <pc:docMk/>
          <pc:sldMk cId="3627355749" sldId="271"/>
        </pc:sldMkLst>
        <pc:spChg chg="mod">
          <ac:chgData name="Bjørn-Atle Reme" userId="bd30463f-b3e3-4af5-a412-240b4d1989f8" providerId="ADAL" clId="{C2568B22-CD62-421B-ABD5-50180AC6A355}" dt="2023-08-22T07:42:46.477" v="131" actId="20577"/>
          <ac:spMkLst>
            <pc:docMk/>
            <pc:sldMk cId="3627355749" sldId="271"/>
            <ac:spMk id="3" creationId="{00000000-0000-0000-0000-000000000000}"/>
          </ac:spMkLst>
        </pc:spChg>
      </pc:sldChg>
      <pc:sldChg chg="del">
        <pc:chgData name="Bjørn-Atle Reme" userId="bd30463f-b3e3-4af5-a412-240b4d1989f8" providerId="ADAL" clId="{C2568B22-CD62-421B-ABD5-50180AC6A355}" dt="2023-08-22T07:36:41.412" v="0" actId="47"/>
        <pc:sldMkLst>
          <pc:docMk/>
          <pc:sldMk cId="4015373169" sldId="272"/>
        </pc:sldMkLst>
      </pc:sldChg>
      <pc:sldChg chg="modSp add mod">
        <pc:chgData name="Bjørn-Atle Reme" userId="bd30463f-b3e3-4af5-a412-240b4d1989f8" providerId="ADAL" clId="{C2568B22-CD62-421B-ABD5-50180AC6A355}" dt="2023-09-11T08:39:32.488" v="2058" actId="20577"/>
        <pc:sldMkLst>
          <pc:docMk/>
          <pc:sldMk cId="3266430571" sldId="273"/>
        </pc:sldMkLst>
        <pc:spChg chg="mod">
          <ac:chgData name="Bjørn-Atle Reme" userId="bd30463f-b3e3-4af5-a412-240b4d1989f8" providerId="ADAL" clId="{C2568B22-CD62-421B-ABD5-50180AC6A355}" dt="2023-09-11T08:39:32.488" v="2058" actId="20577"/>
          <ac:spMkLst>
            <pc:docMk/>
            <pc:sldMk cId="3266430571" sldId="273"/>
            <ac:spMk id="3" creationId="{00000000-0000-0000-0000-000000000000}"/>
          </ac:spMkLst>
        </pc:spChg>
      </pc:sldChg>
      <pc:sldChg chg="del">
        <pc:chgData name="Bjørn-Atle Reme" userId="bd30463f-b3e3-4af5-a412-240b4d1989f8" providerId="ADAL" clId="{C2568B22-CD62-421B-ABD5-50180AC6A355}" dt="2023-08-22T07:36:41.412" v="0" actId="47"/>
        <pc:sldMkLst>
          <pc:docMk/>
          <pc:sldMk cId="3713086326" sldId="273"/>
        </pc:sldMkLst>
      </pc:sldChg>
      <pc:sldChg chg="del">
        <pc:chgData name="Bjørn-Atle Reme" userId="bd30463f-b3e3-4af5-a412-240b4d1989f8" providerId="ADAL" clId="{C2568B22-CD62-421B-ABD5-50180AC6A355}" dt="2023-08-22T07:36:41.412" v="0" actId="47"/>
        <pc:sldMkLst>
          <pc:docMk/>
          <pc:sldMk cId="2787730260" sldId="274"/>
        </pc:sldMkLst>
      </pc:sldChg>
      <pc:sldChg chg="add del">
        <pc:chgData name="Bjørn-Atle Reme" userId="bd30463f-b3e3-4af5-a412-240b4d1989f8" providerId="ADAL" clId="{C2568B22-CD62-421B-ABD5-50180AC6A355}" dt="2023-09-11T08:37:55.616" v="2019" actId="2696"/>
        <pc:sldMkLst>
          <pc:docMk/>
          <pc:sldMk cId="3150784364" sldId="274"/>
        </pc:sldMkLst>
      </pc:sldChg>
      <pc:sldChg chg="modSp add mod">
        <pc:chgData name="Bjørn-Atle Reme" userId="bd30463f-b3e3-4af5-a412-240b4d1989f8" providerId="ADAL" clId="{C2568B22-CD62-421B-ABD5-50180AC6A355}" dt="2023-09-11T08:38:37.303" v="2052" actId="14100"/>
        <pc:sldMkLst>
          <pc:docMk/>
          <pc:sldMk cId="3234911402" sldId="274"/>
        </pc:sldMkLst>
        <pc:spChg chg="mod">
          <ac:chgData name="Bjørn-Atle Reme" userId="bd30463f-b3e3-4af5-a412-240b4d1989f8" providerId="ADAL" clId="{C2568B22-CD62-421B-ABD5-50180AC6A355}" dt="2023-09-11T08:38:20.668" v="2048" actId="20577"/>
          <ac:spMkLst>
            <pc:docMk/>
            <pc:sldMk cId="3234911402" sldId="274"/>
            <ac:spMk id="2" creationId="{00000000-0000-0000-0000-000000000000}"/>
          </ac:spMkLst>
        </pc:spChg>
        <pc:spChg chg="mod">
          <ac:chgData name="Bjørn-Atle Reme" userId="bd30463f-b3e3-4af5-a412-240b4d1989f8" providerId="ADAL" clId="{C2568B22-CD62-421B-ABD5-50180AC6A355}" dt="2023-09-11T08:38:31.786" v="2050" actId="1076"/>
          <ac:spMkLst>
            <pc:docMk/>
            <pc:sldMk cId="3234911402" sldId="274"/>
            <ac:spMk id="3" creationId="{00000000-0000-0000-0000-000000000000}"/>
          </ac:spMkLst>
        </pc:spChg>
        <pc:picChg chg="mod">
          <ac:chgData name="Bjørn-Atle Reme" userId="bd30463f-b3e3-4af5-a412-240b4d1989f8" providerId="ADAL" clId="{C2568B22-CD62-421B-ABD5-50180AC6A355}" dt="2023-09-11T08:38:37.303" v="2052" actId="14100"/>
          <ac:picMkLst>
            <pc:docMk/>
            <pc:sldMk cId="3234911402" sldId="274"/>
            <ac:picMk id="4" creationId="{00000000-0000-0000-0000-000000000000}"/>
          </ac:picMkLst>
        </pc:picChg>
      </pc:sldChg>
      <pc:sldChg chg="add del">
        <pc:chgData name="Bjørn-Atle Reme" userId="bd30463f-b3e3-4af5-a412-240b4d1989f8" providerId="ADAL" clId="{C2568B22-CD62-421B-ABD5-50180AC6A355}" dt="2023-08-22T07:43:27.160" v="135" actId="47"/>
        <pc:sldMkLst>
          <pc:docMk/>
          <pc:sldMk cId="2581764904" sldId="275"/>
        </pc:sldMkLst>
      </pc:sldChg>
      <pc:sldChg chg="del">
        <pc:chgData name="Bjørn-Atle Reme" userId="bd30463f-b3e3-4af5-a412-240b4d1989f8" providerId="ADAL" clId="{C2568B22-CD62-421B-ABD5-50180AC6A355}" dt="2023-08-22T07:36:41.412" v="0" actId="47"/>
        <pc:sldMkLst>
          <pc:docMk/>
          <pc:sldMk cId="2646451233" sldId="275"/>
        </pc:sldMkLst>
      </pc:sldChg>
      <pc:sldChg chg="addSp delSp modSp add mod">
        <pc:chgData name="Bjørn-Atle Reme" userId="bd30463f-b3e3-4af5-a412-240b4d1989f8" providerId="ADAL" clId="{C2568B22-CD62-421B-ABD5-50180AC6A355}" dt="2023-09-11T08:20:48.085" v="1479" actId="1076"/>
        <pc:sldMkLst>
          <pc:docMk/>
          <pc:sldMk cId="4174200121" sldId="277"/>
        </pc:sldMkLst>
        <pc:spChg chg="mod">
          <ac:chgData name="Bjørn-Atle Reme" userId="bd30463f-b3e3-4af5-a412-240b4d1989f8" providerId="ADAL" clId="{C2568B22-CD62-421B-ABD5-50180AC6A355}" dt="2023-08-22T07:38:17.309" v="37" actId="27636"/>
          <ac:spMkLst>
            <pc:docMk/>
            <pc:sldMk cId="4174200121" sldId="277"/>
            <ac:spMk id="2" creationId="{00000000-0000-0000-0000-000000000000}"/>
          </ac:spMkLst>
        </pc:spChg>
        <pc:spChg chg="mod">
          <ac:chgData name="Bjørn-Atle Reme" userId="bd30463f-b3e3-4af5-a412-240b4d1989f8" providerId="ADAL" clId="{C2568B22-CD62-421B-ABD5-50180AC6A355}" dt="2023-09-11T08:20:23.922" v="1475" actId="20577"/>
          <ac:spMkLst>
            <pc:docMk/>
            <pc:sldMk cId="4174200121" sldId="277"/>
            <ac:spMk id="3" creationId="{00000000-0000-0000-0000-000000000000}"/>
          </ac:spMkLst>
        </pc:spChg>
        <pc:picChg chg="del mod">
          <ac:chgData name="Bjørn-Atle Reme" userId="bd30463f-b3e3-4af5-a412-240b4d1989f8" providerId="ADAL" clId="{C2568B22-CD62-421B-ABD5-50180AC6A355}" dt="2023-09-11T08:20:16.215" v="1446" actId="478"/>
          <ac:picMkLst>
            <pc:docMk/>
            <pc:sldMk cId="4174200121" sldId="277"/>
            <ac:picMk id="4" creationId="{00000000-0000-0000-0000-000000000000}"/>
          </ac:picMkLst>
        </pc:picChg>
        <pc:picChg chg="add mod">
          <ac:chgData name="Bjørn-Atle Reme" userId="bd30463f-b3e3-4af5-a412-240b4d1989f8" providerId="ADAL" clId="{C2568B22-CD62-421B-ABD5-50180AC6A355}" dt="2023-09-11T08:20:48.085" v="1479" actId="1076"/>
          <ac:picMkLst>
            <pc:docMk/>
            <pc:sldMk cId="4174200121" sldId="277"/>
            <ac:picMk id="1026" creationId="{79DD3595-4335-273E-CB3A-68A800535A03}"/>
          </ac:picMkLst>
        </pc:picChg>
      </pc:sldChg>
      <pc:sldChg chg="modSp add mod">
        <pc:chgData name="Bjørn-Atle Reme" userId="bd30463f-b3e3-4af5-a412-240b4d1989f8" providerId="ADAL" clId="{C2568B22-CD62-421B-ABD5-50180AC6A355}" dt="2023-09-11T08:42:14.409" v="2096" actId="1076"/>
        <pc:sldMkLst>
          <pc:docMk/>
          <pc:sldMk cId="222212655" sldId="278"/>
        </pc:sldMkLst>
        <pc:spChg chg="mod">
          <ac:chgData name="Bjørn-Atle Reme" userId="bd30463f-b3e3-4af5-a412-240b4d1989f8" providerId="ADAL" clId="{C2568B22-CD62-421B-ABD5-50180AC6A355}" dt="2023-09-11T08:41:48.867" v="2088" actId="20577"/>
          <ac:spMkLst>
            <pc:docMk/>
            <pc:sldMk cId="222212655" sldId="278"/>
            <ac:spMk id="2" creationId="{00000000-0000-0000-0000-000000000000}"/>
          </ac:spMkLst>
        </pc:spChg>
        <pc:spChg chg="mod">
          <ac:chgData name="Bjørn-Atle Reme" userId="bd30463f-b3e3-4af5-a412-240b4d1989f8" providerId="ADAL" clId="{C2568B22-CD62-421B-ABD5-50180AC6A355}" dt="2023-09-11T08:42:14.409" v="2096" actId="1076"/>
          <ac:spMkLst>
            <pc:docMk/>
            <pc:sldMk cId="222212655" sldId="278"/>
            <ac:spMk id="3" creationId="{00000000-0000-0000-0000-000000000000}"/>
          </ac:spMkLst>
        </pc:spChg>
        <pc:picChg chg="mod">
          <ac:chgData name="Bjørn-Atle Reme" userId="bd30463f-b3e3-4af5-a412-240b4d1989f8" providerId="ADAL" clId="{C2568B22-CD62-421B-ABD5-50180AC6A355}" dt="2023-09-11T08:42:04.871" v="2093" actId="1076"/>
          <ac:picMkLst>
            <pc:docMk/>
            <pc:sldMk cId="222212655" sldId="278"/>
            <ac:picMk id="3074" creationId="{00000000-0000-0000-0000-000000000000}"/>
          </ac:picMkLst>
        </pc:picChg>
      </pc:sldChg>
      <pc:sldChg chg="modSp add mod">
        <pc:chgData name="Bjørn-Atle Reme" userId="bd30463f-b3e3-4af5-a412-240b4d1989f8" providerId="ADAL" clId="{C2568B22-CD62-421B-ABD5-50180AC6A355}" dt="2023-09-11T09:29:36.985" v="2167" actId="1076"/>
        <pc:sldMkLst>
          <pc:docMk/>
          <pc:sldMk cId="1610653790" sldId="279"/>
        </pc:sldMkLst>
        <pc:spChg chg="mod">
          <ac:chgData name="Bjørn-Atle Reme" userId="bd30463f-b3e3-4af5-a412-240b4d1989f8" providerId="ADAL" clId="{C2568B22-CD62-421B-ABD5-50180AC6A355}" dt="2023-09-11T08:43:27.961" v="2161" actId="20577"/>
          <ac:spMkLst>
            <pc:docMk/>
            <pc:sldMk cId="1610653790" sldId="279"/>
            <ac:spMk id="2" creationId="{00000000-0000-0000-0000-000000000000}"/>
          </ac:spMkLst>
        </pc:spChg>
        <pc:spChg chg="mod">
          <ac:chgData name="Bjørn-Atle Reme" userId="bd30463f-b3e3-4af5-a412-240b4d1989f8" providerId="ADAL" clId="{C2568B22-CD62-421B-ABD5-50180AC6A355}" dt="2023-09-11T08:48:06.885" v="2164" actId="1076"/>
          <ac:spMkLst>
            <pc:docMk/>
            <pc:sldMk cId="1610653790" sldId="279"/>
            <ac:spMk id="3" creationId="{00000000-0000-0000-0000-000000000000}"/>
          </ac:spMkLst>
        </pc:spChg>
        <pc:picChg chg="mod">
          <ac:chgData name="Bjørn-Atle Reme" userId="bd30463f-b3e3-4af5-a412-240b4d1989f8" providerId="ADAL" clId="{C2568B22-CD62-421B-ABD5-50180AC6A355}" dt="2023-09-11T09:29:36.985" v="2167" actId="1076"/>
          <ac:picMkLst>
            <pc:docMk/>
            <pc:sldMk cId="1610653790" sldId="279"/>
            <ac:picMk id="4098" creationId="{00000000-0000-0000-0000-000000000000}"/>
          </ac:picMkLst>
        </pc:picChg>
      </pc:sldChg>
      <pc:sldChg chg="add del">
        <pc:chgData name="Bjørn-Atle Reme" userId="bd30463f-b3e3-4af5-a412-240b4d1989f8" providerId="ADAL" clId="{C2568B22-CD62-421B-ABD5-50180AC6A355}" dt="2023-09-11T08:36:35.117" v="2008" actId="2696"/>
        <pc:sldMkLst>
          <pc:docMk/>
          <pc:sldMk cId="1341753080" sldId="282"/>
        </pc:sldMkLst>
      </pc:sldChg>
      <pc:sldChg chg="modSp add mod">
        <pc:chgData name="Bjørn-Atle Reme" userId="bd30463f-b3e3-4af5-a412-240b4d1989f8" providerId="ADAL" clId="{C2568B22-CD62-421B-ABD5-50180AC6A355}" dt="2023-09-11T08:37:24.156" v="2018" actId="1035"/>
        <pc:sldMkLst>
          <pc:docMk/>
          <pc:sldMk cId="2882893686" sldId="282"/>
        </pc:sldMkLst>
        <pc:spChg chg="mod">
          <ac:chgData name="Bjørn-Atle Reme" userId="bd30463f-b3e3-4af5-a412-240b4d1989f8" providerId="ADAL" clId="{C2568B22-CD62-421B-ABD5-50180AC6A355}" dt="2023-09-11T08:37:24.156" v="2018" actId="1035"/>
          <ac:spMkLst>
            <pc:docMk/>
            <pc:sldMk cId="2882893686" sldId="282"/>
            <ac:spMk id="3" creationId="{00000000-0000-0000-0000-000000000000}"/>
          </ac:spMkLst>
        </pc:spChg>
      </pc:sldChg>
      <pc:sldChg chg="modSp add mod">
        <pc:chgData name="Bjørn-Atle Reme" userId="bd30463f-b3e3-4af5-a412-240b4d1989f8" providerId="ADAL" clId="{C2568B22-CD62-421B-ABD5-50180AC6A355}" dt="2023-09-11T08:05:13.761" v="1188" actId="1076"/>
        <pc:sldMkLst>
          <pc:docMk/>
          <pc:sldMk cId="2078690310" sldId="303"/>
        </pc:sldMkLst>
        <pc:spChg chg="mod">
          <ac:chgData name="Bjørn-Atle Reme" userId="bd30463f-b3e3-4af5-a412-240b4d1989f8" providerId="ADAL" clId="{C2568B22-CD62-421B-ABD5-50180AC6A355}" dt="2023-09-11T08:04:59.781" v="1186" actId="403"/>
          <ac:spMkLst>
            <pc:docMk/>
            <pc:sldMk cId="2078690310" sldId="303"/>
            <ac:spMk id="3" creationId="{00000000-0000-0000-0000-000000000000}"/>
          </ac:spMkLst>
        </pc:spChg>
        <pc:spChg chg="mod">
          <ac:chgData name="Bjørn-Atle Reme" userId="bd30463f-b3e3-4af5-a412-240b4d1989f8" providerId="ADAL" clId="{C2568B22-CD62-421B-ABD5-50180AC6A355}" dt="2023-09-11T08:05:13.761" v="1188" actId="1076"/>
          <ac:spMkLst>
            <pc:docMk/>
            <pc:sldMk cId="2078690310" sldId="303"/>
            <ac:spMk id="4" creationId="{00000000-0000-0000-0000-000000000000}"/>
          </ac:spMkLst>
        </pc:spChg>
        <pc:spChg chg="mod">
          <ac:chgData name="Bjørn-Atle Reme" userId="bd30463f-b3e3-4af5-a412-240b4d1989f8" providerId="ADAL" clId="{C2568B22-CD62-421B-ABD5-50180AC6A355}" dt="2023-09-11T08:05:13.761" v="1188" actId="1076"/>
          <ac:spMkLst>
            <pc:docMk/>
            <pc:sldMk cId="2078690310" sldId="303"/>
            <ac:spMk id="5" creationId="{00000000-0000-0000-0000-000000000000}"/>
          </ac:spMkLst>
        </pc:spChg>
        <pc:spChg chg="mod">
          <ac:chgData name="Bjørn-Atle Reme" userId="bd30463f-b3e3-4af5-a412-240b4d1989f8" providerId="ADAL" clId="{C2568B22-CD62-421B-ABD5-50180AC6A355}" dt="2023-09-11T08:05:13.761" v="1188" actId="1076"/>
          <ac:spMkLst>
            <pc:docMk/>
            <pc:sldMk cId="2078690310" sldId="303"/>
            <ac:spMk id="6" creationId="{00000000-0000-0000-0000-000000000000}"/>
          </ac:spMkLst>
        </pc:spChg>
        <pc:picChg chg="mod">
          <ac:chgData name="Bjørn-Atle Reme" userId="bd30463f-b3e3-4af5-a412-240b4d1989f8" providerId="ADAL" clId="{C2568B22-CD62-421B-ABD5-50180AC6A355}" dt="2023-09-11T08:05:04.107" v="1187" actId="1076"/>
          <ac:picMkLst>
            <pc:docMk/>
            <pc:sldMk cId="2078690310" sldId="303"/>
            <ac:picMk id="2050" creationId="{00000000-0000-0000-0000-000000000000}"/>
          </ac:picMkLst>
        </pc:picChg>
      </pc:sldChg>
      <pc:sldChg chg="modSp add">
        <pc:chgData name="Bjørn-Atle Reme" userId="bd30463f-b3e3-4af5-a412-240b4d1989f8" providerId="ADAL" clId="{C2568B22-CD62-421B-ABD5-50180AC6A355}" dt="2023-09-11T08:04:39.799" v="1183" actId="1076"/>
        <pc:sldMkLst>
          <pc:docMk/>
          <pc:sldMk cId="505150441" sldId="310"/>
        </pc:sldMkLst>
        <pc:picChg chg="mod">
          <ac:chgData name="Bjørn-Atle Reme" userId="bd30463f-b3e3-4af5-a412-240b4d1989f8" providerId="ADAL" clId="{C2568B22-CD62-421B-ABD5-50180AC6A355}" dt="2023-09-11T08:04:39.799" v="1183" actId="1076"/>
          <ac:picMkLst>
            <pc:docMk/>
            <pc:sldMk cId="505150441" sldId="310"/>
            <ac:picMk id="1028" creationId="{00000000-0000-0000-0000-000000000000}"/>
          </ac:picMkLst>
        </pc:picChg>
      </pc:sldChg>
      <pc:sldChg chg="addSp modSp add mod modAnim">
        <pc:chgData name="Bjørn-Atle Reme" userId="bd30463f-b3e3-4af5-a412-240b4d1989f8" providerId="ADAL" clId="{C2568B22-CD62-421B-ABD5-50180AC6A355}" dt="2023-09-11T08:41:03.297" v="2073" actId="20577"/>
        <pc:sldMkLst>
          <pc:docMk/>
          <pc:sldMk cId="2643314871" sldId="312"/>
        </pc:sldMkLst>
        <pc:spChg chg="mod">
          <ac:chgData name="Bjørn-Atle Reme" userId="bd30463f-b3e3-4af5-a412-240b4d1989f8" providerId="ADAL" clId="{C2568B22-CD62-421B-ABD5-50180AC6A355}" dt="2023-09-11T07:26:10.203" v="363" actId="20577"/>
          <ac:spMkLst>
            <pc:docMk/>
            <pc:sldMk cId="2643314871" sldId="312"/>
            <ac:spMk id="2" creationId="{4BA9EA74-31E5-4A09-B146-015887635371}"/>
          </ac:spMkLst>
        </pc:spChg>
        <pc:spChg chg="mod">
          <ac:chgData name="Bjørn-Atle Reme" userId="bd30463f-b3e3-4af5-a412-240b4d1989f8" providerId="ADAL" clId="{C2568B22-CD62-421B-ABD5-50180AC6A355}" dt="2023-09-11T08:41:03.297" v="2073" actId="20577"/>
          <ac:spMkLst>
            <pc:docMk/>
            <pc:sldMk cId="2643314871" sldId="312"/>
            <ac:spMk id="3" creationId="{3EE89555-272D-4422-9503-35E6C0CB0479}"/>
          </ac:spMkLst>
        </pc:spChg>
        <pc:picChg chg="add mod">
          <ac:chgData name="Bjørn-Atle Reme" userId="bd30463f-b3e3-4af5-a412-240b4d1989f8" providerId="ADAL" clId="{C2568B22-CD62-421B-ABD5-50180AC6A355}" dt="2023-09-11T07:39:02.841" v="731" actId="1076"/>
          <ac:picMkLst>
            <pc:docMk/>
            <pc:sldMk cId="2643314871" sldId="312"/>
            <ac:picMk id="4" creationId="{52AA0639-A742-DB84-7473-CF07DC88F0A3}"/>
          </ac:picMkLst>
        </pc:picChg>
      </pc:sldChg>
      <pc:sldChg chg="delSp modSp add mod">
        <pc:chgData name="Bjørn-Atle Reme" userId="bd30463f-b3e3-4af5-a412-240b4d1989f8" providerId="ADAL" clId="{C2568B22-CD62-421B-ABD5-50180AC6A355}" dt="2023-09-11T08:15:08.864" v="1379" actId="20577"/>
        <pc:sldMkLst>
          <pc:docMk/>
          <pc:sldMk cId="3899066593" sldId="313"/>
        </pc:sldMkLst>
        <pc:spChg chg="del mod">
          <ac:chgData name="Bjørn-Atle Reme" userId="bd30463f-b3e3-4af5-a412-240b4d1989f8" providerId="ADAL" clId="{C2568B22-CD62-421B-ABD5-50180AC6A355}" dt="2023-09-11T08:13:33.472" v="1347" actId="478"/>
          <ac:spMkLst>
            <pc:docMk/>
            <pc:sldMk cId="3899066593" sldId="313"/>
            <ac:spMk id="2" creationId="{00000000-0000-0000-0000-000000000000}"/>
          </ac:spMkLst>
        </pc:spChg>
        <pc:spChg chg="mod">
          <ac:chgData name="Bjørn-Atle Reme" userId="bd30463f-b3e3-4af5-a412-240b4d1989f8" providerId="ADAL" clId="{C2568B22-CD62-421B-ABD5-50180AC6A355}" dt="2023-09-11T08:15:08.864" v="1379" actId="20577"/>
          <ac:spMkLst>
            <pc:docMk/>
            <pc:sldMk cId="3899066593" sldId="313"/>
            <ac:spMk id="7" creationId="{00000000-0000-0000-0000-000000000000}"/>
          </ac:spMkLst>
        </pc:spChg>
        <pc:picChg chg="mod">
          <ac:chgData name="Bjørn-Atle Reme" userId="bd30463f-b3e3-4af5-a412-240b4d1989f8" providerId="ADAL" clId="{C2568B22-CD62-421B-ABD5-50180AC6A355}" dt="2023-09-11T08:13:51.317" v="1351" actId="732"/>
          <ac:picMkLst>
            <pc:docMk/>
            <pc:sldMk cId="3899066593" sldId="313"/>
            <ac:picMk id="5" creationId="{00000000-0000-0000-0000-000000000000}"/>
          </ac:picMkLst>
        </pc:picChg>
      </pc:sldChg>
      <pc:sldChg chg="addSp delSp modSp add mod">
        <pc:chgData name="Bjørn-Atle Reme" userId="bd30463f-b3e3-4af5-a412-240b4d1989f8" providerId="ADAL" clId="{C2568B22-CD62-421B-ABD5-50180AC6A355}" dt="2023-09-11T08:18:24.608" v="1421" actId="1076"/>
        <pc:sldMkLst>
          <pc:docMk/>
          <pc:sldMk cId="1526855894" sldId="314"/>
        </pc:sldMkLst>
        <pc:spChg chg="del mod">
          <ac:chgData name="Bjørn-Atle Reme" userId="bd30463f-b3e3-4af5-a412-240b4d1989f8" providerId="ADAL" clId="{C2568B22-CD62-421B-ABD5-50180AC6A355}" dt="2023-09-11T08:18:01.818" v="1409" actId="478"/>
          <ac:spMkLst>
            <pc:docMk/>
            <pc:sldMk cId="1526855894" sldId="314"/>
            <ac:spMk id="2" creationId="{00000000-0000-0000-0000-000000000000}"/>
          </ac:spMkLst>
        </pc:spChg>
        <pc:spChg chg="add mod">
          <ac:chgData name="Bjørn-Atle Reme" userId="bd30463f-b3e3-4af5-a412-240b4d1989f8" providerId="ADAL" clId="{C2568B22-CD62-421B-ABD5-50180AC6A355}" dt="2023-09-11T08:16:10.237" v="1397" actId="20577"/>
          <ac:spMkLst>
            <pc:docMk/>
            <pc:sldMk cId="1526855894" sldId="314"/>
            <ac:spMk id="3" creationId="{53A5ACA0-963D-2CB9-E9E0-C2C707096EA0}"/>
          </ac:spMkLst>
        </pc:spChg>
        <pc:spChg chg="add mod">
          <ac:chgData name="Bjørn-Atle Reme" userId="bd30463f-b3e3-4af5-a412-240b4d1989f8" providerId="ADAL" clId="{C2568B22-CD62-421B-ABD5-50180AC6A355}" dt="2023-09-11T08:18:24.608" v="1421" actId="1076"/>
          <ac:spMkLst>
            <pc:docMk/>
            <pc:sldMk cId="1526855894" sldId="314"/>
            <ac:spMk id="5" creationId="{53E6E9B6-255A-B38F-C100-5CABF633AD5B}"/>
          </ac:spMkLst>
        </pc:spChg>
        <pc:spChg chg="del mod">
          <ac:chgData name="Bjørn-Atle Reme" userId="bd30463f-b3e3-4af5-a412-240b4d1989f8" providerId="ADAL" clId="{C2568B22-CD62-421B-ABD5-50180AC6A355}" dt="2023-09-11T08:16:13.688" v="1398" actId="478"/>
          <ac:spMkLst>
            <pc:docMk/>
            <pc:sldMk cId="1526855894" sldId="314"/>
            <ac:spMk id="9" creationId="{00000000-0000-0000-0000-000000000000}"/>
          </ac:spMkLst>
        </pc:spChg>
        <pc:picChg chg="mod">
          <ac:chgData name="Bjørn-Atle Reme" userId="bd30463f-b3e3-4af5-a412-240b4d1989f8" providerId="ADAL" clId="{C2568B22-CD62-421B-ABD5-50180AC6A355}" dt="2023-09-11T08:16:18.940" v="1400" actId="1076"/>
          <ac:picMkLst>
            <pc:docMk/>
            <pc:sldMk cId="1526855894" sldId="314"/>
            <ac:picMk id="7" creationId="{00000000-0000-0000-0000-000000000000}"/>
          </ac:picMkLst>
        </pc:picChg>
      </pc:sldChg>
      <pc:sldChg chg="modSp add mod">
        <pc:chgData name="Bjørn-Atle Reme" userId="bd30463f-b3e3-4af5-a412-240b4d1989f8" providerId="ADAL" clId="{C2568B22-CD62-421B-ABD5-50180AC6A355}" dt="2023-09-11T08:33:06.599" v="1997" actId="20577"/>
        <pc:sldMkLst>
          <pc:docMk/>
          <pc:sldMk cId="1272012264" sldId="316"/>
        </pc:sldMkLst>
        <pc:spChg chg="mod">
          <ac:chgData name="Bjørn-Atle Reme" userId="bd30463f-b3e3-4af5-a412-240b4d1989f8" providerId="ADAL" clId="{C2568B22-CD62-421B-ABD5-50180AC6A355}" dt="2023-09-11T08:33:06.599" v="1997" actId="20577"/>
          <ac:spMkLst>
            <pc:docMk/>
            <pc:sldMk cId="1272012264" sldId="316"/>
            <ac:spMk id="3" creationId="{00000000-0000-0000-0000-000000000000}"/>
          </ac:spMkLst>
        </pc:spChg>
        <pc:picChg chg="mod">
          <ac:chgData name="Bjørn-Atle Reme" userId="bd30463f-b3e3-4af5-a412-240b4d1989f8" providerId="ADAL" clId="{C2568B22-CD62-421B-ABD5-50180AC6A355}" dt="2023-09-11T08:32:56.493" v="1996" actId="1076"/>
          <ac:picMkLst>
            <pc:docMk/>
            <pc:sldMk cId="1272012264" sldId="316"/>
            <ac:picMk id="4" creationId="{00000000-0000-0000-0000-000000000000}"/>
          </ac:picMkLst>
        </pc:picChg>
      </pc:sldChg>
      <pc:sldChg chg="modSp add mod">
        <pc:chgData name="Bjørn-Atle Reme" userId="bd30463f-b3e3-4af5-a412-240b4d1989f8" providerId="ADAL" clId="{C2568B22-CD62-421B-ABD5-50180AC6A355}" dt="2023-09-11T11:11:23.469" v="2169" actId="14100"/>
        <pc:sldMkLst>
          <pc:docMk/>
          <pc:sldMk cId="1193603169" sldId="317"/>
        </pc:sldMkLst>
        <pc:spChg chg="mod">
          <ac:chgData name="Bjørn-Atle Reme" userId="bd30463f-b3e3-4af5-a412-240b4d1989f8" providerId="ADAL" clId="{C2568B22-CD62-421B-ABD5-50180AC6A355}" dt="2023-09-11T08:09:52.422" v="1290" actId="403"/>
          <ac:spMkLst>
            <pc:docMk/>
            <pc:sldMk cId="1193603169" sldId="317"/>
            <ac:spMk id="3" creationId="{00000000-0000-0000-0000-000000000000}"/>
          </ac:spMkLst>
        </pc:spChg>
        <pc:picChg chg="mod">
          <ac:chgData name="Bjørn-Atle Reme" userId="bd30463f-b3e3-4af5-a412-240b4d1989f8" providerId="ADAL" clId="{C2568B22-CD62-421B-ABD5-50180AC6A355}" dt="2023-09-11T11:11:23.469" v="2169" actId="14100"/>
          <ac:picMkLst>
            <pc:docMk/>
            <pc:sldMk cId="1193603169" sldId="317"/>
            <ac:picMk id="4" creationId="{00000000-0000-0000-0000-000000000000}"/>
          </ac:picMkLst>
        </pc:picChg>
      </pc:sldChg>
      <pc:sldChg chg="modSp add mod">
        <pc:chgData name="Bjørn-Atle Reme" userId="bd30463f-b3e3-4af5-a412-240b4d1989f8" providerId="ADAL" clId="{C2568B22-CD62-421B-ABD5-50180AC6A355}" dt="2023-09-11T08:12:22.509" v="1334" actId="20577"/>
        <pc:sldMkLst>
          <pc:docMk/>
          <pc:sldMk cId="579360625" sldId="318"/>
        </pc:sldMkLst>
        <pc:spChg chg="mod">
          <ac:chgData name="Bjørn-Atle Reme" userId="bd30463f-b3e3-4af5-a412-240b4d1989f8" providerId="ADAL" clId="{C2568B22-CD62-421B-ABD5-50180AC6A355}" dt="2023-09-11T08:12:22.509" v="1334" actId="20577"/>
          <ac:spMkLst>
            <pc:docMk/>
            <pc:sldMk cId="579360625" sldId="318"/>
            <ac:spMk id="3" creationId="{00000000-0000-0000-0000-000000000000}"/>
          </ac:spMkLst>
        </pc:spChg>
      </pc:sldChg>
      <pc:sldChg chg="delSp modSp add mod">
        <pc:chgData name="Bjørn-Atle Reme" userId="bd30463f-b3e3-4af5-a412-240b4d1989f8" providerId="ADAL" clId="{C2568B22-CD62-421B-ABD5-50180AC6A355}" dt="2023-09-11T07:39:16.641" v="734" actId="478"/>
        <pc:sldMkLst>
          <pc:docMk/>
          <pc:sldMk cId="3610013851" sldId="319"/>
        </pc:sldMkLst>
        <pc:spChg chg="del mod">
          <ac:chgData name="Bjørn-Atle Reme" userId="bd30463f-b3e3-4af5-a412-240b4d1989f8" providerId="ADAL" clId="{C2568B22-CD62-421B-ABD5-50180AC6A355}" dt="2023-09-11T07:39:16.641" v="734" actId="478"/>
          <ac:spMkLst>
            <pc:docMk/>
            <pc:sldMk cId="3610013851" sldId="319"/>
            <ac:spMk id="4" creationId="{507D2E02-221D-459D-8F3B-C3986A6088E9}"/>
          </ac:spMkLst>
        </pc:spChg>
        <pc:picChg chg="mod">
          <ac:chgData name="Bjørn-Atle Reme" userId="bd30463f-b3e3-4af5-a412-240b4d1989f8" providerId="ADAL" clId="{C2568B22-CD62-421B-ABD5-50180AC6A355}" dt="2023-09-11T07:39:10.105" v="732" actId="1076"/>
          <ac:picMkLst>
            <pc:docMk/>
            <pc:sldMk cId="3610013851" sldId="319"/>
            <ac:picMk id="1028" creationId="{C2102D12-6C0D-4AF1-9182-D1928E0A0362}"/>
          </ac:picMkLst>
        </pc:picChg>
      </pc:sldChg>
      <pc:sldChg chg="add del">
        <pc:chgData name="Bjørn-Atle Reme" userId="bd30463f-b3e3-4af5-a412-240b4d1989f8" providerId="ADAL" clId="{C2568B22-CD62-421B-ABD5-50180AC6A355}" dt="2023-09-11T08:48:00.048" v="2163" actId="47"/>
        <pc:sldMkLst>
          <pc:docMk/>
          <pc:sldMk cId="546588015" sldId="320"/>
        </pc:sldMkLst>
      </pc:sldChg>
      <pc:sldChg chg="add del">
        <pc:chgData name="Bjørn-Atle Reme" userId="bd30463f-b3e3-4af5-a412-240b4d1989f8" providerId="ADAL" clId="{C2568B22-CD62-421B-ABD5-50180AC6A355}" dt="2023-09-11T08:36:09.772" v="2006" actId="2696"/>
        <pc:sldMkLst>
          <pc:docMk/>
          <pc:sldMk cId="1275457036" sldId="320"/>
        </pc:sldMkLst>
      </pc:sldChg>
      <pc:sldChg chg="modSp add mod">
        <pc:chgData name="Bjørn-Atle Reme" userId="bd30463f-b3e3-4af5-a412-240b4d1989f8" providerId="ADAL" clId="{C2568B22-CD62-421B-ABD5-50180AC6A355}" dt="2023-09-11T08:39:49.264" v="2061" actId="1076"/>
        <pc:sldMkLst>
          <pc:docMk/>
          <pc:sldMk cId="3836055550" sldId="321"/>
        </pc:sldMkLst>
        <pc:spChg chg="mod">
          <ac:chgData name="Bjørn-Atle Reme" userId="bd30463f-b3e3-4af5-a412-240b4d1989f8" providerId="ADAL" clId="{C2568B22-CD62-421B-ABD5-50180AC6A355}" dt="2023-09-11T08:39:43.438" v="2060" actId="1076"/>
          <ac:spMkLst>
            <pc:docMk/>
            <pc:sldMk cId="3836055550" sldId="321"/>
            <ac:spMk id="3" creationId="{00000000-0000-0000-0000-000000000000}"/>
          </ac:spMkLst>
        </pc:spChg>
        <pc:picChg chg="mod">
          <ac:chgData name="Bjørn-Atle Reme" userId="bd30463f-b3e3-4af5-a412-240b4d1989f8" providerId="ADAL" clId="{C2568B22-CD62-421B-ABD5-50180AC6A355}" dt="2023-09-11T08:39:49.264" v="2061" actId="1076"/>
          <ac:picMkLst>
            <pc:docMk/>
            <pc:sldMk cId="3836055550" sldId="321"/>
            <ac:picMk id="4" creationId="{00000000-0000-0000-0000-000000000000}"/>
          </ac:picMkLst>
        </pc:picChg>
      </pc:sldChg>
      <pc:sldChg chg="modSp add mod">
        <pc:chgData name="Bjørn-Atle Reme" userId="bd30463f-b3e3-4af5-a412-240b4d1989f8" providerId="ADAL" clId="{C2568B22-CD62-421B-ABD5-50180AC6A355}" dt="2023-09-11T08:39:19.869" v="2057" actId="14100"/>
        <pc:sldMkLst>
          <pc:docMk/>
          <pc:sldMk cId="719267102" sldId="323"/>
        </pc:sldMkLst>
        <pc:spChg chg="mod">
          <ac:chgData name="Bjørn-Atle Reme" userId="bd30463f-b3e3-4af5-a412-240b4d1989f8" providerId="ADAL" clId="{C2568B22-CD62-421B-ABD5-50180AC6A355}" dt="2023-09-11T08:39:02.338" v="2054" actId="2711"/>
          <ac:spMkLst>
            <pc:docMk/>
            <pc:sldMk cId="719267102" sldId="323"/>
            <ac:spMk id="4" creationId="{00000000-0000-0000-0000-000000000000}"/>
          </ac:spMkLst>
        </pc:spChg>
        <pc:spChg chg="mod">
          <ac:chgData name="Bjørn-Atle Reme" userId="bd30463f-b3e3-4af5-a412-240b4d1989f8" providerId="ADAL" clId="{C2568B22-CD62-421B-ABD5-50180AC6A355}" dt="2023-09-11T08:39:19.869" v="2057" actId="14100"/>
          <ac:spMkLst>
            <pc:docMk/>
            <pc:sldMk cId="719267102" sldId="323"/>
            <ac:spMk id="6" creationId="{00000000-0000-0000-0000-000000000000}"/>
          </ac:spMkLst>
        </pc:spChg>
      </pc:sldChg>
      <pc:sldChg chg="add del">
        <pc:chgData name="Bjørn-Atle Reme" userId="bd30463f-b3e3-4af5-a412-240b4d1989f8" providerId="ADAL" clId="{C2568B22-CD62-421B-ABD5-50180AC6A355}" dt="2023-09-11T08:37:55.616" v="2019" actId="2696"/>
        <pc:sldMkLst>
          <pc:docMk/>
          <pc:sldMk cId="1693754077" sldId="323"/>
        </pc:sldMkLst>
      </pc:sldChg>
      <pc:sldChg chg="modSp add mod">
        <pc:chgData name="Bjørn-Atle Reme" userId="bd30463f-b3e3-4af5-a412-240b4d1989f8" providerId="ADAL" clId="{C2568B22-CD62-421B-ABD5-50180AC6A355}" dt="2023-08-28T17:37:46.972" v="358" actId="20577"/>
        <pc:sldMkLst>
          <pc:docMk/>
          <pc:sldMk cId="1958069749" sldId="324"/>
        </pc:sldMkLst>
        <pc:spChg chg="mod">
          <ac:chgData name="Bjørn-Atle Reme" userId="bd30463f-b3e3-4af5-a412-240b4d1989f8" providerId="ADAL" clId="{C2568B22-CD62-421B-ABD5-50180AC6A355}" dt="2023-08-28T17:37:46.972" v="358" actId="20577"/>
          <ac:spMkLst>
            <pc:docMk/>
            <pc:sldMk cId="1958069749" sldId="324"/>
            <ac:spMk id="3" creationId="{00000000-0000-0000-0000-000000000000}"/>
          </ac:spMkLst>
        </pc:spChg>
      </pc:sldChg>
      <pc:sldChg chg="add del">
        <pc:chgData name="Bjørn-Atle Reme" userId="bd30463f-b3e3-4af5-a412-240b4d1989f8" providerId="ADAL" clId="{C2568B22-CD62-421B-ABD5-50180AC6A355}" dt="2023-08-22T07:43:27.160" v="135" actId="47"/>
        <pc:sldMkLst>
          <pc:docMk/>
          <pc:sldMk cId="3845767304" sldId="325"/>
        </pc:sldMkLst>
      </pc:sldChg>
      <pc:sldChg chg="modSp add mod">
        <pc:chgData name="Bjørn-Atle Reme" userId="bd30463f-b3e3-4af5-a412-240b4d1989f8" providerId="ADAL" clId="{C2568B22-CD62-421B-ABD5-50180AC6A355}" dt="2023-08-22T07:39:00.583" v="57" actId="20577"/>
        <pc:sldMkLst>
          <pc:docMk/>
          <pc:sldMk cId="2696516782" sldId="328"/>
        </pc:sldMkLst>
        <pc:spChg chg="mod">
          <ac:chgData name="Bjørn-Atle Reme" userId="bd30463f-b3e3-4af5-a412-240b4d1989f8" providerId="ADAL" clId="{C2568B22-CD62-421B-ABD5-50180AC6A355}" dt="2023-08-22T07:39:00.583" v="57" actId="20577"/>
          <ac:spMkLst>
            <pc:docMk/>
            <pc:sldMk cId="2696516782" sldId="328"/>
            <ac:spMk id="3" creationId="{00000000-0000-0000-0000-000000000000}"/>
          </ac:spMkLst>
        </pc:spChg>
      </pc:sldChg>
      <pc:sldChg chg="modSp add del mod">
        <pc:chgData name="Bjørn-Atle Reme" userId="bd30463f-b3e3-4af5-a412-240b4d1989f8" providerId="ADAL" clId="{C2568B22-CD62-421B-ABD5-50180AC6A355}" dt="2023-09-11T08:32:06.324" v="1992" actId="47"/>
        <pc:sldMkLst>
          <pc:docMk/>
          <pc:sldMk cId="20361508" sldId="329"/>
        </pc:sldMkLst>
        <pc:spChg chg="mod">
          <ac:chgData name="Bjørn-Atle Reme" userId="bd30463f-b3e3-4af5-a412-240b4d1989f8" providerId="ADAL" clId="{C2568B22-CD62-421B-ABD5-50180AC6A355}" dt="2023-08-22T07:38:17.309" v="38" actId="27636"/>
          <ac:spMkLst>
            <pc:docMk/>
            <pc:sldMk cId="20361508" sldId="329"/>
            <ac:spMk id="2" creationId="{00000000-0000-0000-0000-000000000000}"/>
          </ac:spMkLst>
        </pc:spChg>
      </pc:sldChg>
      <pc:sldChg chg="add del">
        <pc:chgData name="Bjørn-Atle Reme" userId="bd30463f-b3e3-4af5-a412-240b4d1989f8" providerId="ADAL" clId="{C2568B22-CD62-421B-ABD5-50180AC6A355}" dt="2023-09-11T09:31:09.890" v="2168" actId="47"/>
        <pc:sldMkLst>
          <pc:docMk/>
          <pc:sldMk cId="259819225" sldId="330"/>
        </pc:sldMkLst>
      </pc:sldChg>
      <pc:sldChg chg="add del">
        <pc:chgData name="Bjørn-Atle Reme" userId="bd30463f-b3e3-4af5-a412-240b4d1989f8" providerId="ADAL" clId="{C2568B22-CD62-421B-ABD5-50180AC6A355}" dt="2023-09-11T08:36:09.772" v="2006" actId="2696"/>
        <pc:sldMkLst>
          <pc:docMk/>
          <pc:sldMk cId="474549815" sldId="330"/>
        </pc:sldMkLst>
      </pc:sldChg>
      <pc:sldChg chg="modSp add mod">
        <pc:chgData name="Bjørn-Atle Reme" userId="bd30463f-b3e3-4af5-a412-240b4d1989f8" providerId="ADAL" clId="{C2568B22-CD62-421B-ABD5-50180AC6A355}" dt="2023-09-11T08:48:34.754" v="2166" actId="14100"/>
        <pc:sldMkLst>
          <pc:docMk/>
          <pc:sldMk cId="943877136" sldId="331"/>
        </pc:sldMkLst>
        <pc:spChg chg="mod">
          <ac:chgData name="Bjørn-Atle Reme" userId="bd30463f-b3e3-4af5-a412-240b4d1989f8" providerId="ADAL" clId="{C2568B22-CD62-421B-ABD5-50180AC6A355}" dt="2023-09-11T08:48:34.754" v="2166" actId="14100"/>
          <ac:spMkLst>
            <pc:docMk/>
            <pc:sldMk cId="943877136" sldId="331"/>
            <ac:spMk id="3" creationId="{00000000-0000-0000-0000-000000000000}"/>
          </ac:spMkLst>
        </pc:spChg>
      </pc:sldChg>
      <pc:sldChg chg="modSp add mod">
        <pc:chgData name="Bjørn-Atle Reme" userId="bd30463f-b3e3-4af5-a412-240b4d1989f8" providerId="ADAL" clId="{C2568B22-CD62-421B-ABD5-50180AC6A355}" dt="2023-08-27T11:27:18.916" v="312" actId="20577"/>
        <pc:sldMkLst>
          <pc:docMk/>
          <pc:sldMk cId="2438546547" sldId="332"/>
        </pc:sldMkLst>
        <pc:spChg chg="mod">
          <ac:chgData name="Bjørn-Atle Reme" userId="bd30463f-b3e3-4af5-a412-240b4d1989f8" providerId="ADAL" clId="{C2568B22-CD62-421B-ABD5-50180AC6A355}" dt="2023-08-22T07:39:22.117" v="75" actId="20577"/>
          <ac:spMkLst>
            <pc:docMk/>
            <pc:sldMk cId="2438546547" sldId="332"/>
            <ac:spMk id="2" creationId="{00000000-0000-0000-0000-000000000000}"/>
          </ac:spMkLst>
        </pc:spChg>
        <pc:spChg chg="mod">
          <ac:chgData name="Bjørn-Atle Reme" userId="bd30463f-b3e3-4af5-a412-240b4d1989f8" providerId="ADAL" clId="{C2568B22-CD62-421B-ABD5-50180AC6A355}" dt="2023-08-27T11:27:18.916" v="312" actId="20577"/>
          <ac:spMkLst>
            <pc:docMk/>
            <pc:sldMk cId="2438546547" sldId="332"/>
            <ac:spMk id="3" creationId="{00000000-0000-0000-0000-000000000000}"/>
          </ac:spMkLst>
        </pc:spChg>
      </pc:sldChg>
      <pc:sldChg chg="add del">
        <pc:chgData name="Bjørn-Atle Reme" userId="bd30463f-b3e3-4af5-a412-240b4d1989f8" providerId="ADAL" clId="{C2568B22-CD62-421B-ABD5-50180AC6A355}" dt="2023-08-22T07:43:27.160" v="135" actId="47"/>
        <pc:sldMkLst>
          <pc:docMk/>
          <pc:sldMk cId="3877276309" sldId="333"/>
        </pc:sldMkLst>
      </pc:sldChg>
      <pc:sldChg chg="add del">
        <pc:chgData name="Bjørn-Atle Reme" userId="bd30463f-b3e3-4af5-a412-240b4d1989f8" providerId="ADAL" clId="{C2568B22-CD62-421B-ABD5-50180AC6A355}" dt="2023-08-22T07:39:45.693" v="78" actId="47"/>
        <pc:sldMkLst>
          <pc:docMk/>
          <pc:sldMk cId="712783027" sldId="356"/>
        </pc:sldMkLst>
      </pc:sldChg>
      <pc:sldChg chg="add del">
        <pc:chgData name="Bjørn-Atle Reme" userId="bd30463f-b3e3-4af5-a412-240b4d1989f8" providerId="ADAL" clId="{C2568B22-CD62-421B-ABD5-50180AC6A355}" dt="2023-08-22T07:39:45.693" v="78" actId="47"/>
        <pc:sldMkLst>
          <pc:docMk/>
          <pc:sldMk cId="1437541322" sldId="357"/>
        </pc:sldMkLst>
      </pc:sldChg>
      <pc:sldChg chg="modSp add del mod">
        <pc:chgData name="Bjørn-Atle Reme" userId="bd30463f-b3e3-4af5-a412-240b4d1989f8" providerId="ADAL" clId="{C2568B22-CD62-421B-ABD5-50180AC6A355}" dt="2023-08-22T07:39:32.126" v="77" actId="47"/>
        <pc:sldMkLst>
          <pc:docMk/>
          <pc:sldMk cId="2100542412" sldId="358"/>
        </pc:sldMkLst>
        <pc:spChg chg="mod">
          <ac:chgData name="Bjørn-Atle Reme" userId="bd30463f-b3e3-4af5-a412-240b4d1989f8" providerId="ADAL" clId="{C2568B22-CD62-421B-ABD5-50180AC6A355}" dt="2023-08-22T07:38:17.174" v="27" actId="27636"/>
          <ac:spMkLst>
            <pc:docMk/>
            <pc:sldMk cId="2100542412" sldId="358"/>
            <ac:spMk id="3" creationId="{9A39724B-B430-48E2-8F2F-6264B89EA056}"/>
          </ac:spMkLst>
        </pc:spChg>
      </pc:sldChg>
      <pc:sldChg chg="add del">
        <pc:chgData name="Bjørn-Atle Reme" userId="bd30463f-b3e3-4af5-a412-240b4d1989f8" providerId="ADAL" clId="{C2568B22-CD62-421B-ABD5-50180AC6A355}" dt="2023-08-22T07:40:17.656" v="83" actId="47"/>
        <pc:sldMkLst>
          <pc:docMk/>
          <pc:sldMk cId="3653124957" sldId="359"/>
        </pc:sldMkLst>
      </pc:sldChg>
      <pc:sldChg chg="modSp add mod">
        <pc:chgData name="Bjørn-Atle Reme" userId="bd30463f-b3e3-4af5-a412-240b4d1989f8" providerId="ADAL" clId="{C2568B22-CD62-421B-ABD5-50180AC6A355}" dt="2023-09-11T08:09:45.419" v="1288" actId="1076"/>
        <pc:sldMkLst>
          <pc:docMk/>
          <pc:sldMk cId="3630421076" sldId="360"/>
        </pc:sldMkLst>
        <pc:spChg chg="mod">
          <ac:chgData name="Bjørn-Atle Reme" userId="bd30463f-b3e3-4af5-a412-240b4d1989f8" providerId="ADAL" clId="{C2568B22-CD62-421B-ABD5-50180AC6A355}" dt="2023-09-11T08:09:45.419" v="1288" actId="1076"/>
          <ac:spMkLst>
            <pc:docMk/>
            <pc:sldMk cId="3630421076" sldId="360"/>
            <ac:spMk id="3" creationId="{00000000-0000-0000-0000-000000000000}"/>
          </ac:spMkLst>
        </pc:spChg>
      </pc:sldChg>
      <pc:sldChg chg="add del">
        <pc:chgData name="Bjørn-Atle Reme" userId="bd30463f-b3e3-4af5-a412-240b4d1989f8" providerId="ADAL" clId="{C2568B22-CD62-421B-ABD5-50180AC6A355}" dt="2023-09-11T08:37:55.616" v="2019" actId="2696"/>
        <pc:sldMkLst>
          <pc:docMk/>
          <pc:sldMk cId="496592922" sldId="361"/>
        </pc:sldMkLst>
      </pc:sldChg>
      <pc:sldChg chg="add">
        <pc:chgData name="Bjørn-Atle Reme" userId="bd30463f-b3e3-4af5-a412-240b4d1989f8" providerId="ADAL" clId="{C2568B22-CD62-421B-ABD5-50180AC6A355}" dt="2023-09-11T08:38:02.086" v="2020"/>
        <pc:sldMkLst>
          <pc:docMk/>
          <pc:sldMk cId="3594249351" sldId="361"/>
        </pc:sldMkLst>
      </pc:sldChg>
      <pc:sldChg chg="add del">
        <pc:chgData name="Bjørn-Atle Reme" userId="bd30463f-b3e3-4af5-a412-240b4d1989f8" providerId="ADAL" clId="{C2568B22-CD62-421B-ABD5-50180AC6A355}" dt="2023-08-22T07:39:45.693" v="78" actId="47"/>
        <pc:sldMkLst>
          <pc:docMk/>
          <pc:sldMk cId="1763788702" sldId="362"/>
        </pc:sldMkLst>
      </pc:sldChg>
      <pc:sldChg chg="add del">
        <pc:chgData name="Bjørn-Atle Reme" userId="bd30463f-b3e3-4af5-a412-240b4d1989f8" providerId="ADAL" clId="{C2568B22-CD62-421B-ABD5-50180AC6A355}" dt="2023-08-22T07:39:45.693" v="78" actId="47"/>
        <pc:sldMkLst>
          <pc:docMk/>
          <pc:sldMk cId="601438072" sldId="363"/>
        </pc:sldMkLst>
      </pc:sldChg>
      <pc:sldChg chg="add del">
        <pc:chgData name="Bjørn-Atle Reme" userId="bd30463f-b3e3-4af5-a412-240b4d1989f8" providerId="ADAL" clId="{C2568B22-CD62-421B-ABD5-50180AC6A355}" dt="2023-08-22T07:39:45.693" v="78" actId="47"/>
        <pc:sldMkLst>
          <pc:docMk/>
          <pc:sldMk cId="880054880" sldId="364"/>
        </pc:sldMkLst>
      </pc:sldChg>
      <pc:sldChg chg="add del">
        <pc:chgData name="Bjørn-Atle Reme" userId="bd30463f-b3e3-4af5-a412-240b4d1989f8" providerId="ADAL" clId="{C2568B22-CD62-421B-ABD5-50180AC6A355}" dt="2023-08-22T07:39:45.693" v="78" actId="47"/>
        <pc:sldMkLst>
          <pc:docMk/>
          <pc:sldMk cId="3028714120" sldId="365"/>
        </pc:sldMkLst>
      </pc:sldChg>
      <pc:sldChg chg="modSp add del mod">
        <pc:chgData name="Bjørn-Atle Reme" userId="bd30463f-b3e3-4af5-a412-240b4d1989f8" providerId="ADAL" clId="{C2568B22-CD62-421B-ABD5-50180AC6A355}" dt="2023-08-22T07:39:45.693" v="78" actId="47"/>
        <pc:sldMkLst>
          <pc:docMk/>
          <pc:sldMk cId="1552095770" sldId="366"/>
        </pc:sldMkLst>
        <pc:spChg chg="mod">
          <ac:chgData name="Bjørn-Atle Reme" userId="bd30463f-b3e3-4af5-a412-240b4d1989f8" providerId="ADAL" clId="{C2568B22-CD62-421B-ABD5-50180AC6A355}" dt="2023-08-22T07:38:17.221" v="28" actId="27636"/>
          <ac:spMkLst>
            <pc:docMk/>
            <pc:sldMk cId="1552095770" sldId="366"/>
            <ac:spMk id="2" creationId="{A2C3A151-BFD7-4B2D-A186-6AB9816A2218}"/>
          </ac:spMkLst>
        </pc:spChg>
      </pc:sldChg>
      <pc:sldChg chg="add del">
        <pc:chgData name="Bjørn-Atle Reme" userId="bd30463f-b3e3-4af5-a412-240b4d1989f8" providerId="ADAL" clId="{C2568B22-CD62-421B-ABD5-50180AC6A355}" dt="2023-08-22T07:39:32.126" v="77" actId="47"/>
        <pc:sldMkLst>
          <pc:docMk/>
          <pc:sldMk cId="2552597417" sldId="367"/>
        </pc:sldMkLst>
      </pc:sldChg>
      <pc:sldChg chg="addSp delSp modSp add mod">
        <pc:chgData name="Bjørn-Atle Reme" userId="bd30463f-b3e3-4af5-a412-240b4d1989f8" providerId="ADAL" clId="{C2568B22-CD62-421B-ABD5-50180AC6A355}" dt="2023-09-11T07:49:16.028" v="960"/>
        <pc:sldMkLst>
          <pc:docMk/>
          <pc:sldMk cId="175756477" sldId="368"/>
        </pc:sldMkLst>
        <pc:spChg chg="mod">
          <ac:chgData name="Bjørn-Atle Reme" userId="bd30463f-b3e3-4af5-a412-240b4d1989f8" providerId="ADAL" clId="{C2568B22-CD62-421B-ABD5-50180AC6A355}" dt="2023-08-22T07:38:17.251" v="31" actId="27636"/>
          <ac:spMkLst>
            <pc:docMk/>
            <pc:sldMk cId="175756477" sldId="368"/>
            <ac:spMk id="2" creationId="{00000000-0000-0000-0000-000000000000}"/>
          </ac:spMkLst>
        </pc:spChg>
        <pc:spChg chg="del">
          <ac:chgData name="Bjørn-Atle Reme" userId="bd30463f-b3e3-4af5-a412-240b4d1989f8" providerId="ADAL" clId="{C2568B22-CD62-421B-ABD5-50180AC6A355}" dt="2023-09-11T07:44:19.764" v="954" actId="478"/>
          <ac:spMkLst>
            <pc:docMk/>
            <pc:sldMk cId="175756477" sldId="368"/>
            <ac:spMk id="4" creationId="{00000000-0000-0000-0000-000000000000}"/>
          </ac:spMkLst>
        </pc:spChg>
        <pc:picChg chg="add mod modCrop">
          <ac:chgData name="Bjørn-Atle Reme" userId="bd30463f-b3e3-4af5-a412-240b4d1989f8" providerId="ADAL" clId="{C2568B22-CD62-421B-ABD5-50180AC6A355}" dt="2023-09-11T07:44:43.819" v="958" actId="1076"/>
          <ac:picMkLst>
            <pc:docMk/>
            <pc:sldMk cId="175756477" sldId="368"/>
            <ac:picMk id="5" creationId="{8E39CD40-7960-AA86-B876-CFF54E092442}"/>
          </ac:picMkLst>
        </pc:picChg>
        <pc:picChg chg="add del mod">
          <ac:chgData name="Bjørn-Atle Reme" userId="bd30463f-b3e3-4af5-a412-240b4d1989f8" providerId="ADAL" clId="{C2568B22-CD62-421B-ABD5-50180AC6A355}" dt="2023-09-11T07:49:16.028" v="960"/>
          <ac:picMkLst>
            <pc:docMk/>
            <pc:sldMk cId="175756477" sldId="368"/>
            <ac:picMk id="6" creationId="{5909D266-5C11-AF41-DD4F-3A4849FB3894}"/>
          </ac:picMkLst>
        </pc:picChg>
      </pc:sldChg>
      <pc:sldChg chg="add del">
        <pc:chgData name="Bjørn-Atle Reme" userId="bd30463f-b3e3-4af5-a412-240b4d1989f8" providerId="ADAL" clId="{C2568B22-CD62-421B-ABD5-50180AC6A355}" dt="2023-09-11T08:02:46.620" v="1055" actId="47"/>
        <pc:sldMkLst>
          <pc:docMk/>
          <pc:sldMk cId="3004091528" sldId="369"/>
        </pc:sldMkLst>
      </pc:sldChg>
      <pc:sldChg chg="addSp modSp add del mod">
        <pc:chgData name="Bjørn-Atle Reme" userId="bd30463f-b3e3-4af5-a412-240b4d1989f8" providerId="ADAL" clId="{C2568B22-CD62-421B-ABD5-50180AC6A355}" dt="2023-09-11T08:02:43.003" v="1054" actId="47"/>
        <pc:sldMkLst>
          <pc:docMk/>
          <pc:sldMk cId="193527593" sldId="370"/>
        </pc:sldMkLst>
        <pc:spChg chg="add mod">
          <ac:chgData name="Bjørn-Atle Reme" userId="bd30463f-b3e3-4af5-a412-240b4d1989f8" providerId="ADAL" clId="{C2568B22-CD62-421B-ABD5-50180AC6A355}" dt="2023-09-11T07:51:20.415" v="1016" actId="1076"/>
          <ac:spMkLst>
            <pc:docMk/>
            <pc:sldMk cId="193527593" sldId="370"/>
            <ac:spMk id="4" creationId="{17FFE348-EA6D-2B8B-F60B-C8A6B009B4E6}"/>
          </ac:spMkLst>
        </pc:spChg>
        <pc:spChg chg="add mod">
          <ac:chgData name="Bjørn-Atle Reme" userId="bd30463f-b3e3-4af5-a412-240b4d1989f8" providerId="ADAL" clId="{C2568B22-CD62-421B-ABD5-50180AC6A355}" dt="2023-09-11T07:58:23.921" v="1025" actId="207"/>
          <ac:spMkLst>
            <pc:docMk/>
            <pc:sldMk cId="193527593" sldId="370"/>
            <ac:spMk id="11" creationId="{5098D54A-2FF7-DA24-AADB-BD2E11AFA4AB}"/>
          </ac:spMkLst>
        </pc:spChg>
        <pc:spChg chg="add mod">
          <ac:chgData name="Bjørn-Atle Reme" userId="bd30463f-b3e3-4af5-a412-240b4d1989f8" providerId="ADAL" clId="{C2568B22-CD62-421B-ABD5-50180AC6A355}" dt="2023-09-11T07:58:58.884" v="1030" actId="14100"/>
          <ac:spMkLst>
            <pc:docMk/>
            <pc:sldMk cId="193527593" sldId="370"/>
            <ac:spMk id="13" creationId="{65C59383-AE3F-FEE7-95C3-311BB70655F5}"/>
          </ac:spMkLst>
        </pc:spChg>
        <pc:spChg chg="add mod">
          <ac:chgData name="Bjørn-Atle Reme" userId="bd30463f-b3e3-4af5-a412-240b4d1989f8" providerId="ADAL" clId="{C2568B22-CD62-421B-ABD5-50180AC6A355}" dt="2023-09-11T07:59:26.965" v="1036" actId="14100"/>
          <ac:spMkLst>
            <pc:docMk/>
            <pc:sldMk cId="193527593" sldId="370"/>
            <ac:spMk id="16" creationId="{6480A41B-02D6-C043-9556-04B593B3E2FF}"/>
          </ac:spMkLst>
        </pc:spChg>
        <pc:picChg chg="mod modCrop">
          <ac:chgData name="Bjørn-Atle Reme" userId="bd30463f-b3e3-4af5-a412-240b4d1989f8" providerId="ADAL" clId="{C2568B22-CD62-421B-ABD5-50180AC6A355}" dt="2023-09-11T07:50:00.107" v="966" actId="1076"/>
          <ac:picMkLst>
            <pc:docMk/>
            <pc:sldMk cId="193527593" sldId="370"/>
            <ac:picMk id="5" creationId="{8E39CD40-7960-AA86-B876-CFF54E092442}"/>
          </ac:picMkLst>
        </pc:picChg>
        <pc:cxnChg chg="add mod">
          <ac:chgData name="Bjørn-Atle Reme" userId="bd30463f-b3e3-4af5-a412-240b4d1989f8" providerId="ADAL" clId="{C2568B22-CD62-421B-ABD5-50180AC6A355}" dt="2023-09-11T08:00:06.058" v="1038" actId="14100"/>
          <ac:cxnSpMkLst>
            <pc:docMk/>
            <pc:sldMk cId="193527593" sldId="370"/>
            <ac:cxnSpMk id="7" creationId="{4A74EFF3-8962-0A32-557C-2063E48B18DE}"/>
          </ac:cxnSpMkLst>
        </pc:cxnChg>
        <pc:cxnChg chg="add mod">
          <ac:chgData name="Bjørn-Atle Reme" userId="bd30463f-b3e3-4af5-a412-240b4d1989f8" providerId="ADAL" clId="{C2568B22-CD62-421B-ABD5-50180AC6A355}" dt="2023-09-11T08:00:09.938" v="1039" actId="14100"/>
          <ac:cxnSpMkLst>
            <pc:docMk/>
            <pc:sldMk cId="193527593" sldId="370"/>
            <ac:cxnSpMk id="8" creationId="{EF453957-878D-378A-6A4E-4225F961177F}"/>
          </ac:cxnSpMkLst>
        </pc:cxnChg>
        <pc:cxnChg chg="add mod">
          <ac:chgData name="Bjørn-Atle Reme" userId="bd30463f-b3e3-4af5-a412-240b4d1989f8" providerId="ADAL" clId="{C2568B22-CD62-421B-ABD5-50180AC6A355}" dt="2023-09-11T07:59:33.627" v="1037" actId="14100"/>
          <ac:cxnSpMkLst>
            <pc:docMk/>
            <pc:sldMk cId="193527593" sldId="370"/>
            <ac:cxnSpMk id="17" creationId="{649A9077-4E61-1A0F-B5A2-0EF919508BCB}"/>
          </ac:cxnSpMkLst>
        </pc:cxnChg>
      </pc:sldChg>
      <pc:sldChg chg="delSp modSp add mod">
        <pc:chgData name="Bjørn-Atle Reme" userId="bd30463f-b3e3-4af5-a412-240b4d1989f8" providerId="ADAL" clId="{C2568B22-CD62-421B-ABD5-50180AC6A355}" dt="2023-09-11T08:01:23.508" v="1049" actId="207"/>
        <pc:sldMkLst>
          <pc:docMk/>
          <pc:sldMk cId="1857809073" sldId="371"/>
        </pc:sldMkLst>
        <pc:spChg chg="mod">
          <ac:chgData name="Bjørn-Atle Reme" userId="bd30463f-b3e3-4af5-a412-240b4d1989f8" providerId="ADAL" clId="{C2568B22-CD62-421B-ABD5-50180AC6A355}" dt="2023-09-11T08:01:23.508" v="1049" actId="207"/>
          <ac:spMkLst>
            <pc:docMk/>
            <pc:sldMk cId="1857809073" sldId="371"/>
            <ac:spMk id="4" creationId="{17FFE348-EA6D-2B8B-F60B-C8A6B009B4E6}"/>
          </ac:spMkLst>
        </pc:spChg>
        <pc:spChg chg="del">
          <ac:chgData name="Bjørn-Atle Reme" userId="bd30463f-b3e3-4af5-a412-240b4d1989f8" providerId="ADAL" clId="{C2568B22-CD62-421B-ABD5-50180AC6A355}" dt="2023-09-11T08:00:23.786" v="1041" actId="478"/>
          <ac:spMkLst>
            <pc:docMk/>
            <pc:sldMk cId="1857809073" sldId="371"/>
            <ac:spMk id="13" creationId="{65C59383-AE3F-FEE7-95C3-311BB70655F5}"/>
          </ac:spMkLst>
        </pc:spChg>
        <pc:spChg chg="del">
          <ac:chgData name="Bjørn-Atle Reme" userId="bd30463f-b3e3-4af5-a412-240b4d1989f8" providerId="ADAL" clId="{C2568B22-CD62-421B-ABD5-50180AC6A355}" dt="2023-09-11T08:00:38.392" v="1044" actId="478"/>
          <ac:spMkLst>
            <pc:docMk/>
            <pc:sldMk cId="1857809073" sldId="371"/>
            <ac:spMk id="16" creationId="{6480A41B-02D6-C043-9556-04B593B3E2FF}"/>
          </ac:spMkLst>
        </pc:spChg>
        <pc:cxnChg chg="del mod">
          <ac:chgData name="Bjørn-Atle Reme" userId="bd30463f-b3e3-4af5-a412-240b4d1989f8" providerId="ADAL" clId="{C2568B22-CD62-421B-ABD5-50180AC6A355}" dt="2023-09-11T08:00:25.977" v="1042" actId="478"/>
          <ac:cxnSpMkLst>
            <pc:docMk/>
            <pc:sldMk cId="1857809073" sldId="371"/>
            <ac:cxnSpMk id="8" creationId="{EF453957-878D-378A-6A4E-4225F961177F}"/>
          </ac:cxnSpMkLst>
        </pc:cxnChg>
        <pc:cxnChg chg="del mod">
          <ac:chgData name="Bjørn-Atle Reme" userId="bd30463f-b3e3-4af5-a412-240b4d1989f8" providerId="ADAL" clId="{C2568B22-CD62-421B-ABD5-50180AC6A355}" dt="2023-09-11T08:00:31.972" v="1043" actId="478"/>
          <ac:cxnSpMkLst>
            <pc:docMk/>
            <pc:sldMk cId="1857809073" sldId="371"/>
            <ac:cxnSpMk id="17" creationId="{649A9077-4E61-1A0F-B5A2-0EF919508BCB}"/>
          </ac:cxnSpMkLst>
        </pc:cxnChg>
      </pc:sldChg>
      <pc:sldChg chg="delSp modSp add mod">
        <pc:chgData name="Bjørn-Atle Reme" userId="bd30463f-b3e3-4af5-a412-240b4d1989f8" providerId="ADAL" clId="{C2568B22-CD62-421B-ABD5-50180AC6A355}" dt="2023-09-11T08:01:35.237" v="1052" actId="207"/>
        <pc:sldMkLst>
          <pc:docMk/>
          <pc:sldMk cId="4030295539" sldId="372"/>
        </pc:sldMkLst>
        <pc:spChg chg="mod">
          <ac:chgData name="Bjørn-Atle Reme" userId="bd30463f-b3e3-4af5-a412-240b4d1989f8" providerId="ADAL" clId="{C2568B22-CD62-421B-ABD5-50180AC6A355}" dt="2023-09-11T08:01:35.237" v="1052" actId="207"/>
          <ac:spMkLst>
            <pc:docMk/>
            <pc:sldMk cId="4030295539" sldId="372"/>
            <ac:spMk id="4" creationId="{17FFE348-EA6D-2B8B-F60B-C8A6B009B4E6}"/>
          </ac:spMkLst>
        </pc:spChg>
        <pc:spChg chg="del">
          <ac:chgData name="Bjørn-Atle Reme" userId="bd30463f-b3e3-4af5-a412-240b4d1989f8" providerId="ADAL" clId="{C2568B22-CD62-421B-ABD5-50180AC6A355}" dt="2023-09-11T08:01:28.897" v="1050" actId="478"/>
          <ac:spMkLst>
            <pc:docMk/>
            <pc:sldMk cId="4030295539" sldId="372"/>
            <ac:spMk id="16" creationId="{6480A41B-02D6-C043-9556-04B593B3E2FF}"/>
          </ac:spMkLst>
        </pc:spChg>
        <pc:cxnChg chg="del mod">
          <ac:chgData name="Bjørn-Atle Reme" userId="bd30463f-b3e3-4af5-a412-240b4d1989f8" providerId="ADAL" clId="{C2568B22-CD62-421B-ABD5-50180AC6A355}" dt="2023-09-11T08:01:31.091" v="1051" actId="478"/>
          <ac:cxnSpMkLst>
            <pc:docMk/>
            <pc:sldMk cId="4030295539" sldId="372"/>
            <ac:cxnSpMk id="17" creationId="{649A9077-4E61-1A0F-B5A2-0EF919508BCB}"/>
          </ac:cxnSpMkLst>
        </pc:cxnChg>
      </pc:sldChg>
      <pc:sldChg chg="add">
        <pc:chgData name="Bjørn-Atle Reme" userId="bd30463f-b3e3-4af5-a412-240b4d1989f8" providerId="ADAL" clId="{C2568B22-CD62-421B-ABD5-50180AC6A355}" dt="2023-09-11T08:00:55.173" v="1046"/>
        <pc:sldMkLst>
          <pc:docMk/>
          <pc:sldMk cId="3040188212" sldId="373"/>
        </pc:sldMkLst>
      </pc:sldChg>
      <pc:sldChg chg="delSp modSp new del mod">
        <pc:chgData name="Bjørn-Atle Reme" userId="bd30463f-b3e3-4af5-a412-240b4d1989f8" providerId="ADAL" clId="{C2568B22-CD62-421B-ABD5-50180AC6A355}" dt="2023-09-11T08:18:29.895" v="1422" actId="47"/>
        <pc:sldMkLst>
          <pc:docMk/>
          <pc:sldMk cId="3594974017" sldId="374"/>
        </pc:sldMkLst>
        <pc:spChg chg="del">
          <ac:chgData name="Bjørn-Atle Reme" userId="bd30463f-b3e3-4af5-a412-240b4d1989f8" providerId="ADAL" clId="{C2568B22-CD62-421B-ABD5-50180AC6A355}" dt="2023-09-11T08:16:35.117" v="1403" actId="478"/>
          <ac:spMkLst>
            <pc:docMk/>
            <pc:sldMk cId="3594974017" sldId="374"/>
            <ac:spMk id="2" creationId="{5EC07801-F346-F576-8D55-8C9A5B2B677E}"/>
          </ac:spMkLst>
        </pc:spChg>
        <pc:spChg chg="mod">
          <ac:chgData name="Bjørn-Atle Reme" userId="bd30463f-b3e3-4af5-a412-240b4d1989f8" providerId="ADAL" clId="{C2568B22-CD62-421B-ABD5-50180AC6A355}" dt="2023-09-11T08:17:27.144" v="1408" actId="1076"/>
          <ac:spMkLst>
            <pc:docMk/>
            <pc:sldMk cId="3594974017" sldId="374"/>
            <ac:spMk id="3" creationId="{79B6836C-650D-00AD-A10B-66B88AF723AC}"/>
          </ac:spMkLst>
        </pc:spChg>
      </pc:sldChg>
      <pc:sldChg chg="addSp delSp modSp new mod">
        <pc:chgData name="Bjørn-Atle Reme" userId="bd30463f-b3e3-4af5-a412-240b4d1989f8" providerId="ADAL" clId="{C2568B22-CD62-421B-ABD5-50180AC6A355}" dt="2023-09-11T08:25:08.882" v="1711" actId="20577"/>
        <pc:sldMkLst>
          <pc:docMk/>
          <pc:sldMk cId="4271718821" sldId="374"/>
        </pc:sldMkLst>
        <pc:spChg chg="del">
          <ac:chgData name="Bjørn-Atle Reme" userId="bd30463f-b3e3-4af5-a412-240b4d1989f8" providerId="ADAL" clId="{C2568B22-CD62-421B-ABD5-50180AC6A355}" dt="2023-09-11T08:22:04.718" v="1569" actId="478"/>
          <ac:spMkLst>
            <pc:docMk/>
            <pc:sldMk cId="4271718821" sldId="374"/>
            <ac:spMk id="2" creationId="{863D7819-D644-1DE9-CCCB-0F9B0B5D743E}"/>
          </ac:spMkLst>
        </pc:spChg>
        <pc:spChg chg="del">
          <ac:chgData name="Bjørn-Atle Reme" userId="bd30463f-b3e3-4af5-a412-240b4d1989f8" providerId="ADAL" clId="{C2568B22-CD62-421B-ABD5-50180AC6A355}" dt="2023-09-11T08:20:58.543" v="1481" actId="3680"/>
          <ac:spMkLst>
            <pc:docMk/>
            <pc:sldMk cId="4271718821" sldId="374"/>
            <ac:spMk id="3" creationId="{0812B6AD-78D4-B440-5F4F-FB41E87BAA3F}"/>
          </ac:spMkLst>
        </pc:spChg>
        <pc:graphicFrameChg chg="add mod ord modGraphic">
          <ac:chgData name="Bjørn-Atle Reme" userId="bd30463f-b3e3-4af5-a412-240b4d1989f8" providerId="ADAL" clId="{C2568B22-CD62-421B-ABD5-50180AC6A355}" dt="2023-09-11T08:25:08.882" v="1711" actId="20577"/>
          <ac:graphicFrameMkLst>
            <pc:docMk/>
            <pc:sldMk cId="4271718821" sldId="374"/>
            <ac:graphicFrameMk id="4" creationId="{4510EA91-4628-5619-20BD-12C0AA267BCB}"/>
          </ac:graphicFrameMkLst>
        </pc:graphicFrameChg>
      </pc:sldChg>
      <pc:sldChg chg="addSp modSp add mod">
        <pc:chgData name="Bjørn-Atle Reme" userId="bd30463f-b3e3-4af5-a412-240b4d1989f8" providerId="ADAL" clId="{C2568B22-CD62-421B-ABD5-50180AC6A355}" dt="2023-09-11T08:26:54.261" v="1737" actId="14100"/>
        <pc:sldMkLst>
          <pc:docMk/>
          <pc:sldMk cId="746411202" sldId="375"/>
        </pc:sldMkLst>
        <pc:spChg chg="add mod">
          <ac:chgData name="Bjørn-Atle Reme" userId="bd30463f-b3e3-4af5-a412-240b4d1989f8" providerId="ADAL" clId="{C2568B22-CD62-421B-ABD5-50180AC6A355}" dt="2023-09-11T08:26:45.058" v="1734" actId="207"/>
          <ac:spMkLst>
            <pc:docMk/>
            <pc:sldMk cId="746411202" sldId="375"/>
            <ac:spMk id="2" creationId="{67709857-AB67-6DD8-B100-1AF57B30CDA1}"/>
          </ac:spMkLst>
        </pc:spChg>
        <pc:spChg chg="add mod">
          <ac:chgData name="Bjørn-Atle Reme" userId="bd30463f-b3e3-4af5-a412-240b4d1989f8" providerId="ADAL" clId="{C2568B22-CD62-421B-ABD5-50180AC6A355}" dt="2023-09-11T08:26:54.261" v="1737" actId="14100"/>
          <ac:spMkLst>
            <pc:docMk/>
            <pc:sldMk cId="746411202" sldId="375"/>
            <ac:spMk id="3" creationId="{380F0F42-863A-371F-1CB0-026DEB921880}"/>
          </ac:spMkLst>
        </pc:spChg>
        <pc:graphicFrameChg chg="modGraphic">
          <ac:chgData name="Bjørn-Atle Reme" userId="bd30463f-b3e3-4af5-a412-240b4d1989f8" providerId="ADAL" clId="{C2568B22-CD62-421B-ABD5-50180AC6A355}" dt="2023-09-11T08:26:21.222" v="1731" actId="20577"/>
          <ac:graphicFrameMkLst>
            <pc:docMk/>
            <pc:sldMk cId="746411202" sldId="375"/>
            <ac:graphicFrameMk id="4" creationId="{4510EA91-4628-5619-20BD-12C0AA267BCB}"/>
          </ac:graphicFrameMkLst>
        </pc:graphicFrameChg>
      </pc:sldChg>
      <pc:sldChg chg="addSp modSp add mod">
        <pc:chgData name="Bjørn-Atle Reme" userId="bd30463f-b3e3-4af5-a412-240b4d1989f8" providerId="ADAL" clId="{C2568B22-CD62-421B-ABD5-50180AC6A355}" dt="2023-09-11T08:28:23.909" v="1759" actId="14100"/>
        <pc:sldMkLst>
          <pc:docMk/>
          <pc:sldMk cId="1723379343" sldId="376"/>
        </pc:sldMkLst>
        <pc:spChg chg="add mod">
          <ac:chgData name="Bjørn-Atle Reme" userId="bd30463f-b3e3-4af5-a412-240b4d1989f8" providerId="ADAL" clId="{C2568B22-CD62-421B-ABD5-50180AC6A355}" dt="2023-09-11T08:27:56.232" v="1756" actId="14100"/>
          <ac:spMkLst>
            <pc:docMk/>
            <pc:sldMk cId="1723379343" sldId="376"/>
            <ac:spMk id="2" creationId="{53FE85DA-82AE-D5D4-45D3-EC693C466CEB}"/>
          </ac:spMkLst>
        </pc:spChg>
        <pc:spChg chg="add mod">
          <ac:chgData name="Bjørn-Atle Reme" userId="bd30463f-b3e3-4af5-a412-240b4d1989f8" providerId="ADAL" clId="{C2568B22-CD62-421B-ABD5-50180AC6A355}" dt="2023-09-11T08:28:23.909" v="1759" actId="14100"/>
          <ac:spMkLst>
            <pc:docMk/>
            <pc:sldMk cId="1723379343" sldId="376"/>
            <ac:spMk id="3" creationId="{46FAEE0B-D29E-F595-B67F-12C44B1AA1BD}"/>
          </ac:spMkLst>
        </pc:spChg>
        <pc:graphicFrameChg chg="modGraphic">
          <ac:chgData name="Bjørn-Atle Reme" userId="bd30463f-b3e3-4af5-a412-240b4d1989f8" providerId="ADAL" clId="{C2568B22-CD62-421B-ABD5-50180AC6A355}" dt="2023-09-11T08:27:46.727" v="1754" actId="14100"/>
          <ac:graphicFrameMkLst>
            <pc:docMk/>
            <pc:sldMk cId="1723379343" sldId="376"/>
            <ac:graphicFrameMk id="4" creationId="{4510EA91-4628-5619-20BD-12C0AA267BCB}"/>
          </ac:graphicFrameMkLst>
        </pc:graphicFrameChg>
      </pc:sldChg>
      <pc:sldChg chg="modSp add mod">
        <pc:chgData name="Bjørn-Atle Reme" userId="bd30463f-b3e3-4af5-a412-240b4d1989f8" providerId="ADAL" clId="{C2568B22-CD62-421B-ABD5-50180AC6A355}" dt="2023-09-11T08:31:50.376" v="1991" actId="20577"/>
        <pc:sldMkLst>
          <pc:docMk/>
          <pc:sldMk cId="4016775870" sldId="377"/>
        </pc:sldMkLst>
        <pc:graphicFrameChg chg="mod modGraphic">
          <ac:chgData name="Bjørn-Atle Reme" userId="bd30463f-b3e3-4af5-a412-240b4d1989f8" providerId="ADAL" clId="{C2568B22-CD62-421B-ABD5-50180AC6A355}" dt="2023-09-11T08:31:50.376" v="1991" actId="20577"/>
          <ac:graphicFrameMkLst>
            <pc:docMk/>
            <pc:sldMk cId="4016775870" sldId="377"/>
            <ac:graphicFrameMk id="4" creationId="{4510EA91-4628-5619-20BD-12C0AA267BCB}"/>
          </ac:graphicFrameMkLst>
        </pc:graphicFrameChg>
      </pc:sldChg>
      <pc:sldChg chg="delSp modSp new mod">
        <pc:chgData name="Bjørn-Atle Reme" userId="bd30463f-b3e3-4af5-a412-240b4d1989f8" providerId="ADAL" clId="{C2568B22-CD62-421B-ABD5-50180AC6A355}" dt="2023-09-11T08:40:52.616" v="2071" actId="1076"/>
        <pc:sldMkLst>
          <pc:docMk/>
          <pc:sldMk cId="3617993007" sldId="378"/>
        </pc:sldMkLst>
        <pc:spChg chg="del">
          <ac:chgData name="Bjørn-Atle Reme" userId="bd30463f-b3e3-4af5-a412-240b4d1989f8" providerId="ADAL" clId="{C2568B22-CD62-421B-ABD5-50180AC6A355}" dt="2023-09-11T08:40:44.346" v="2065" actId="478"/>
          <ac:spMkLst>
            <pc:docMk/>
            <pc:sldMk cId="3617993007" sldId="378"/>
            <ac:spMk id="2" creationId="{053CD42F-C3DB-0A15-B76E-81916098320B}"/>
          </ac:spMkLst>
        </pc:spChg>
        <pc:spChg chg="mod">
          <ac:chgData name="Bjørn-Atle Reme" userId="bd30463f-b3e3-4af5-a412-240b4d1989f8" providerId="ADAL" clId="{C2568B22-CD62-421B-ABD5-50180AC6A355}" dt="2023-09-11T08:40:52.616" v="2071" actId="1076"/>
          <ac:spMkLst>
            <pc:docMk/>
            <pc:sldMk cId="3617993007" sldId="378"/>
            <ac:spMk id="3" creationId="{6A33A3D0-2227-E746-7F18-E01AAEB8F942}"/>
          </ac:spMkLst>
        </pc:spChg>
      </pc:sldChg>
      <pc:sldChg chg="modSp add mod">
        <pc:chgData name="Bjørn-Atle Reme" userId="bd30463f-b3e3-4af5-a412-240b4d1989f8" providerId="ADAL" clId="{C2568B22-CD62-421B-ABD5-50180AC6A355}" dt="2023-09-11T08:41:42.443" v="2079" actId="20577"/>
        <pc:sldMkLst>
          <pc:docMk/>
          <pc:sldMk cId="1734883008" sldId="379"/>
        </pc:sldMkLst>
        <pc:spChg chg="mod">
          <ac:chgData name="Bjørn-Atle Reme" userId="bd30463f-b3e3-4af5-a412-240b4d1989f8" providerId="ADAL" clId="{C2568B22-CD62-421B-ABD5-50180AC6A355}" dt="2023-09-11T08:41:42.443" v="2079" actId="20577"/>
          <ac:spMkLst>
            <pc:docMk/>
            <pc:sldMk cId="1734883008" sldId="379"/>
            <ac:spMk id="3" creationId="{6A33A3D0-2227-E746-7F18-E01AAEB8F942}"/>
          </ac:spMkLst>
        </pc:spChg>
      </pc:sldChg>
      <pc:sldChg chg="addSp modSp new mod ord">
        <pc:chgData name="Bjørn-Atle Reme" userId="bd30463f-b3e3-4af5-a412-240b4d1989f8" providerId="ADAL" clId="{C2568B22-CD62-421B-ABD5-50180AC6A355}" dt="2023-09-11T11:14:17.093" v="2336" actId="1076"/>
        <pc:sldMkLst>
          <pc:docMk/>
          <pc:sldMk cId="3668465722" sldId="380"/>
        </pc:sldMkLst>
        <pc:spChg chg="mod">
          <ac:chgData name="Bjørn-Atle Reme" userId="bd30463f-b3e3-4af5-a412-240b4d1989f8" providerId="ADAL" clId="{C2568B22-CD62-421B-ABD5-50180AC6A355}" dt="2023-09-11T11:11:56.973" v="2188" actId="5793"/>
          <ac:spMkLst>
            <pc:docMk/>
            <pc:sldMk cId="3668465722" sldId="380"/>
            <ac:spMk id="2" creationId="{D63526D3-D2A3-DF24-4A65-EC30C3A5C797}"/>
          </ac:spMkLst>
        </pc:spChg>
        <pc:spChg chg="mod">
          <ac:chgData name="Bjørn-Atle Reme" userId="bd30463f-b3e3-4af5-a412-240b4d1989f8" providerId="ADAL" clId="{C2568B22-CD62-421B-ABD5-50180AC6A355}" dt="2023-09-11T11:13:50.141" v="2332" actId="20577"/>
          <ac:spMkLst>
            <pc:docMk/>
            <pc:sldMk cId="3668465722" sldId="380"/>
            <ac:spMk id="3" creationId="{2F070470-0153-929D-59D7-92A85D1D7927}"/>
          </ac:spMkLst>
        </pc:spChg>
        <pc:picChg chg="add mod">
          <ac:chgData name="Bjørn-Atle Reme" userId="bd30463f-b3e3-4af5-a412-240b4d1989f8" providerId="ADAL" clId="{C2568B22-CD62-421B-ABD5-50180AC6A355}" dt="2023-09-11T11:14:17.093" v="2336" actId="1076"/>
          <ac:picMkLst>
            <pc:docMk/>
            <pc:sldMk cId="3668465722" sldId="380"/>
            <ac:picMk id="4" creationId="{576F4202-4AB0-745E-94B3-6ED331363F8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1531" cy="496174"/>
          </a:xfrm>
          <a:prstGeom prst="rect">
            <a:avLst/>
          </a:prstGeom>
        </p:spPr>
        <p:txBody>
          <a:bodyPr vert="horz" lIns="91161" tIns="45580" rIns="91161" bIns="4558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ssholder for dato 2"/>
          <p:cNvSpPr>
            <a:spLocks noGrp="1"/>
          </p:cNvSpPr>
          <p:nvPr>
            <p:ph type="dt" sz="quarter" idx="1"/>
          </p:nvPr>
        </p:nvSpPr>
        <p:spPr>
          <a:xfrm>
            <a:off x="3845049" y="1"/>
            <a:ext cx="2941531" cy="496174"/>
          </a:xfrm>
          <a:prstGeom prst="rect">
            <a:avLst/>
          </a:prstGeom>
        </p:spPr>
        <p:txBody>
          <a:bodyPr vert="horz" lIns="91161" tIns="45580" rIns="91161" bIns="45580" rtlCol="0"/>
          <a:lstStyle>
            <a:lvl1pPr algn="r">
              <a:defRPr sz="1200"/>
            </a:lvl1pPr>
          </a:lstStyle>
          <a:p>
            <a:fld id="{255EC686-F92A-4568-9C52-E9139A523BBD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2"/>
          </p:nvPr>
        </p:nvSpPr>
        <p:spPr>
          <a:xfrm>
            <a:off x="2" y="9425568"/>
            <a:ext cx="2941531" cy="496174"/>
          </a:xfrm>
          <a:prstGeom prst="rect">
            <a:avLst/>
          </a:prstGeom>
        </p:spPr>
        <p:txBody>
          <a:bodyPr vert="horz" lIns="91161" tIns="45580" rIns="91161" bIns="4558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3"/>
          </p:nvPr>
        </p:nvSpPr>
        <p:spPr>
          <a:xfrm>
            <a:off x="3845049" y="9425568"/>
            <a:ext cx="2941531" cy="496174"/>
          </a:xfrm>
          <a:prstGeom prst="rect">
            <a:avLst/>
          </a:prstGeom>
        </p:spPr>
        <p:txBody>
          <a:bodyPr vert="horz" lIns="91161" tIns="45580" rIns="91161" bIns="45580" rtlCol="0" anchor="b"/>
          <a:lstStyle>
            <a:lvl1pPr algn="r">
              <a:defRPr sz="1200"/>
            </a:lvl1pPr>
          </a:lstStyle>
          <a:p>
            <a:fld id="{41AD95C2-3358-42D8-8D1D-FD874149C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7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1531" cy="496174"/>
          </a:xfrm>
          <a:prstGeom prst="rect">
            <a:avLst/>
          </a:prstGeom>
        </p:spPr>
        <p:txBody>
          <a:bodyPr vert="horz" lIns="91161" tIns="45580" rIns="91161" bIns="4558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45049" y="1"/>
            <a:ext cx="2941531" cy="496174"/>
          </a:xfrm>
          <a:prstGeom prst="rect">
            <a:avLst/>
          </a:prstGeom>
        </p:spPr>
        <p:txBody>
          <a:bodyPr vert="horz" lIns="91161" tIns="45580" rIns="91161" bIns="45580" rtlCol="0"/>
          <a:lstStyle>
            <a:lvl1pPr algn="r">
              <a:defRPr sz="1200"/>
            </a:lvl1pPr>
          </a:lstStyle>
          <a:p>
            <a:fld id="{7C0D40A2-48B7-4B22-AB5B-9F1C1887E40F}" type="datetimeFigureOut">
              <a:rPr lang="nb-NO" smtClean="0"/>
              <a:t>11.09.2023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5113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161" tIns="45580" rIns="91161" bIns="4558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78818" y="4713647"/>
            <a:ext cx="5430519" cy="4465559"/>
          </a:xfrm>
          <a:prstGeom prst="rect">
            <a:avLst/>
          </a:prstGeom>
        </p:spPr>
        <p:txBody>
          <a:bodyPr vert="horz" lIns="91161" tIns="45580" rIns="91161" bIns="4558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2" y="9425568"/>
            <a:ext cx="2941531" cy="496174"/>
          </a:xfrm>
          <a:prstGeom prst="rect">
            <a:avLst/>
          </a:prstGeom>
        </p:spPr>
        <p:txBody>
          <a:bodyPr vert="horz" lIns="91161" tIns="45580" rIns="91161" bIns="4558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45049" y="9425568"/>
            <a:ext cx="2941531" cy="496174"/>
          </a:xfrm>
          <a:prstGeom prst="rect">
            <a:avLst/>
          </a:prstGeom>
        </p:spPr>
        <p:txBody>
          <a:bodyPr vert="horz" lIns="91161" tIns="45580" rIns="91161" bIns="45580" rtlCol="0" anchor="b"/>
          <a:lstStyle>
            <a:lvl1pPr algn="r">
              <a:defRPr sz="1200"/>
            </a:lvl1pPr>
          </a:lstStyle>
          <a:p>
            <a:fld id="{CE191AA9-8BC6-482C-80AD-1C5F996969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0686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6A611-CC9D-48F8-8504-D6FA17268C3C}" type="slidenum">
              <a:rPr lang="nb-NO" smtClean="0"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85578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H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4695-7427-4405-BA18-D46A8BA2317A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CB57-16B7-4183-AE84-6AAB14E3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7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4695-7427-4405-BA18-D46A8BA2317A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CB57-16B7-4183-AE84-6AAB14E3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8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4695-7427-4405-BA18-D46A8BA2317A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CB57-16B7-4183-AE84-6AAB14E3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46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74695-7427-4405-BA18-D46A8BA2317A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B3DCB57-16B7-4183-AE84-6AAB14E3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3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chemeClr val="accent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800" kern="1200">
          <a:solidFill>
            <a:schemeClr val="tx1">
              <a:lumMod val="50000"/>
              <a:lumOff val="50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914400" indent="-4572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371600" indent="-4572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7145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1717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829734" y="854529"/>
            <a:ext cx="6922450" cy="5148943"/>
          </a:xfrm>
        </p:spPr>
        <p:txBody>
          <a:bodyPr anchor="ctr">
            <a:normAutofit/>
          </a:bodyPr>
          <a:lstStyle/>
          <a:p>
            <a:pPr algn="l"/>
            <a:r>
              <a:rPr lang="nb-NO" sz="6000" dirty="0"/>
              <a:t>HØKON1201</a:t>
            </a:r>
            <a:br>
              <a:rPr lang="nb-NO" sz="6000" dirty="0"/>
            </a:br>
            <a:r>
              <a:rPr lang="nb-NO" sz="24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Forelesning 4: Kostnadsbegreper (kap. 7)</a:t>
            </a:r>
            <a:endParaRPr lang="en-US" sz="60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Undertittel 3"/>
          <p:cNvSpPr>
            <a:spLocks noGrp="1"/>
          </p:cNvSpPr>
          <p:nvPr>
            <p:ph type="subTitle" idx="1"/>
          </p:nvPr>
        </p:nvSpPr>
        <p:spPr>
          <a:xfrm>
            <a:off x="7534654" y="1892300"/>
            <a:ext cx="3425445" cy="3073400"/>
          </a:xfrm>
        </p:spPr>
        <p:txBody>
          <a:bodyPr anchor="ctr">
            <a:normAutofit/>
          </a:bodyPr>
          <a:lstStyle/>
          <a:p>
            <a:pPr algn="l"/>
            <a:r>
              <a:rPr lang="nb-NO" sz="2000" dirty="0">
                <a:solidFill>
                  <a:srgbClr val="FFFFFF"/>
                </a:solidFill>
              </a:rPr>
              <a:t>Bedriftsøkonomi</a:t>
            </a:r>
          </a:p>
        </p:txBody>
      </p:sp>
    </p:spTree>
    <p:extLst>
      <p:ext uri="{BB962C8B-B14F-4D97-AF65-F5344CB8AC3E}">
        <p14:creationId xmlns:p14="http://schemas.microsoft.com/office/powerpoint/2010/main" val="86735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Hva kan man gjøre om en bedrift får økonomiske problemer?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77334" y="2306490"/>
            <a:ext cx="7543801" cy="395135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nb-NO" sz="2800" dirty="0"/>
          </a:p>
          <a:p>
            <a:pPr marL="0" indent="0">
              <a:buNone/>
            </a:pPr>
            <a:endParaRPr lang="nb-NO" sz="2800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8E39CD40-7960-AA86-B876-CFF54E0924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877" b="60500"/>
          <a:stretch/>
        </p:blipFill>
        <p:spPr>
          <a:xfrm>
            <a:off x="6816080" y="1573246"/>
            <a:ext cx="2376264" cy="2708920"/>
          </a:xfrm>
          <a:prstGeom prst="rect">
            <a:avLst/>
          </a:prstGeom>
        </p:spPr>
      </p:pic>
      <p:sp>
        <p:nvSpPr>
          <p:cNvPr id="4" name="TekstSylinder 3">
            <a:extLst>
              <a:ext uri="{FF2B5EF4-FFF2-40B4-BE49-F238E27FC236}">
                <a16:creationId xmlns:a16="http://schemas.microsoft.com/office/drawing/2014/main" id="{17FFE348-EA6D-2B8B-F60B-C8A6B009B4E6}"/>
              </a:ext>
            </a:extLst>
          </p:cNvPr>
          <p:cNvSpPr txBox="1"/>
          <p:nvPr/>
        </p:nvSpPr>
        <p:spPr>
          <a:xfrm>
            <a:off x="767408" y="4784147"/>
            <a:ext cx="6913282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nb-NO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Resultat = Pris x Volum – Varekost x Volum - </a:t>
            </a:r>
            <a:r>
              <a:rPr lang="nb-NO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FastKost</a:t>
            </a:r>
            <a:endParaRPr lang="nb-NO" sz="24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Rett pilkobling 6">
            <a:extLst>
              <a:ext uri="{FF2B5EF4-FFF2-40B4-BE49-F238E27FC236}">
                <a16:creationId xmlns:a16="http://schemas.microsoft.com/office/drawing/2014/main" id="{4A74EFF3-8962-0A32-557C-2063E48B18DE}"/>
              </a:ext>
            </a:extLst>
          </p:cNvPr>
          <p:cNvCxnSpPr>
            <a:cxnSpLocks/>
          </p:cNvCxnSpPr>
          <p:nvPr/>
        </p:nvCxnSpPr>
        <p:spPr>
          <a:xfrm flipH="1">
            <a:off x="3143672" y="2420888"/>
            <a:ext cx="3726864" cy="2363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Rett pilkobling 7">
            <a:extLst>
              <a:ext uri="{FF2B5EF4-FFF2-40B4-BE49-F238E27FC236}">
                <a16:creationId xmlns:a16="http://schemas.microsoft.com/office/drawing/2014/main" id="{EF453957-878D-378A-6A4E-4225F961177F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015880" y="2600083"/>
            <a:ext cx="1872208" cy="2184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ktangel 10">
            <a:extLst>
              <a:ext uri="{FF2B5EF4-FFF2-40B4-BE49-F238E27FC236}">
                <a16:creationId xmlns:a16="http://schemas.microsoft.com/office/drawing/2014/main" id="{5098D54A-2FF7-DA24-AADB-BD2E11AFA4AB}"/>
              </a:ext>
            </a:extLst>
          </p:cNvPr>
          <p:cNvSpPr/>
          <p:nvPr/>
        </p:nvSpPr>
        <p:spPr>
          <a:xfrm>
            <a:off x="6888088" y="2247487"/>
            <a:ext cx="2304256" cy="245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65C59383-AE3F-FEE7-95C3-311BB70655F5}"/>
              </a:ext>
            </a:extLst>
          </p:cNvPr>
          <p:cNvSpPr/>
          <p:nvPr/>
        </p:nvSpPr>
        <p:spPr>
          <a:xfrm>
            <a:off x="6888088" y="2491245"/>
            <a:ext cx="2304256" cy="217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6480A41B-02D6-C043-9556-04B593B3E2FF}"/>
              </a:ext>
            </a:extLst>
          </p:cNvPr>
          <p:cNvSpPr/>
          <p:nvPr/>
        </p:nvSpPr>
        <p:spPr>
          <a:xfrm>
            <a:off x="6852084" y="2953006"/>
            <a:ext cx="2340260" cy="1124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7" name="Rett pilkobling 16">
            <a:extLst>
              <a:ext uri="{FF2B5EF4-FFF2-40B4-BE49-F238E27FC236}">
                <a16:creationId xmlns:a16="http://schemas.microsoft.com/office/drawing/2014/main" id="{649A9077-4E61-1A0F-B5A2-0EF919508BCB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6528048" y="3515039"/>
            <a:ext cx="324036" cy="1269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188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Hva kan man gjøre om en bedrift får økonomiske problemer?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77334" y="2306490"/>
            <a:ext cx="7543801" cy="39419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nb-NO" sz="2800" dirty="0"/>
          </a:p>
          <a:p>
            <a:pPr marL="514350" indent="-514350">
              <a:buFont typeface="+mj-lt"/>
              <a:buAutoNum type="arabicPeriod"/>
            </a:pPr>
            <a:r>
              <a:rPr lang="nb-NO" sz="2800" b="1" dirty="0"/>
              <a:t>Øke inntekter</a:t>
            </a:r>
          </a:p>
          <a:p>
            <a:pPr marL="811530" lvl="1" indent="-514350"/>
            <a:r>
              <a:rPr lang="nb-NO" sz="2400" dirty="0"/>
              <a:t>Ofte vanskelig, og ofte kostbart</a:t>
            </a:r>
          </a:p>
          <a:p>
            <a:pPr marL="514350" indent="-514350">
              <a:buFont typeface="+mj-lt"/>
              <a:buAutoNum type="arabicPeriod"/>
            </a:pPr>
            <a:r>
              <a:rPr lang="nb-NO" sz="2800" b="1" dirty="0"/>
              <a:t>Kutte kostnader</a:t>
            </a:r>
          </a:p>
          <a:p>
            <a:pPr marL="914400" lvl="1" indent="-514350"/>
            <a:r>
              <a:rPr lang="nb-NO" sz="2400" dirty="0"/>
              <a:t>Viktig!</a:t>
            </a:r>
            <a:r>
              <a:rPr lang="nb-NO" sz="2400" dirty="0">
                <a:sym typeface="Wingdings" panose="05000000000000000000" pitchFamily="2" charset="2"/>
              </a:rPr>
              <a:t> </a:t>
            </a:r>
            <a:r>
              <a:rPr lang="nb-NO" sz="2400" dirty="0"/>
              <a:t>Ikke bare å kutte blindt</a:t>
            </a:r>
          </a:p>
          <a:p>
            <a:pPr marL="914400" lvl="1" indent="-514350"/>
            <a:r>
              <a:rPr lang="nb-NO" sz="2400" dirty="0"/>
              <a:t>Må kutte på en slik måte at det går minst mulig ut over oppsatte mål</a:t>
            </a:r>
          </a:p>
          <a:p>
            <a:pPr marL="0" indent="0">
              <a:buNone/>
            </a:pPr>
            <a:endParaRPr lang="nb-NO" sz="2800" dirty="0"/>
          </a:p>
        </p:txBody>
      </p:sp>
      <p:sp>
        <p:nvSpPr>
          <p:cNvPr id="4" name="TekstSylinder 3"/>
          <p:cNvSpPr txBox="1"/>
          <p:nvPr/>
        </p:nvSpPr>
        <p:spPr>
          <a:xfrm>
            <a:off x="1991544" y="2132856"/>
            <a:ext cx="6282762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nb-NO" sz="2400" dirty="0"/>
              <a:t>Resultat = [Pris-</a:t>
            </a:r>
            <a:r>
              <a:rPr lang="nb-NO" sz="2400" dirty="0" err="1"/>
              <a:t>VarKost</a:t>
            </a:r>
            <a:r>
              <a:rPr lang="nb-NO" sz="2400" dirty="0"/>
              <a:t>]x Volum - </a:t>
            </a:r>
            <a:r>
              <a:rPr lang="nb-NO" sz="2400" dirty="0" err="1"/>
              <a:t>FastKost</a:t>
            </a:r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226480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4400" dirty="0"/>
              <a:t>Kostnadskutt er sjelden populært</a:t>
            </a:r>
          </a:p>
        </p:txBody>
      </p:sp>
      <p:pic>
        <p:nvPicPr>
          <p:cNvPr id="1028" name="Picture 4" descr="Ted Goff on Twitter: &amp;quot;Cost cutting: Remember all those cost cutting  measures you dreamed up for the kitchen? We can&amp;#39;t afford to make your lunch  now. #budget #expenses #costcutting #management… https://t.co/TuPXRI6ZbE&amp;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0"/>
          <a:stretch/>
        </p:blipFill>
        <p:spPr bwMode="auto">
          <a:xfrm>
            <a:off x="2351584" y="1556792"/>
            <a:ext cx="5328592" cy="501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150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ost Cutting is Expensive While Effectiveness is Free and Rewar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4468076"/>
            <a:ext cx="4318799" cy="247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Tenk etter…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77334" y="1672090"/>
            <a:ext cx="8596668" cy="3880773"/>
          </a:xfrm>
        </p:spPr>
        <p:txBody>
          <a:bodyPr>
            <a:normAutofit/>
          </a:bodyPr>
          <a:lstStyle/>
          <a:p>
            <a:r>
              <a:rPr lang="nb-NO" dirty="0"/>
              <a:t>La oss anta at et sykehus må kutte kostnader med 20%. Kostnadene på sykehus består først og fremst av lønn til leger og sykepleiere, men også til renholdere, administrasjon osv.</a:t>
            </a:r>
          </a:p>
          <a:p>
            <a:pPr marL="114300" indent="0">
              <a:buNone/>
            </a:pPr>
            <a:endParaRPr lang="nb-NO" sz="2000" dirty="0"/>
          </a:p>
        </p:txBody>
      </p:sp>
      <p:sp>
        <p:nvSpPr>
          <p:cNvPr id="4" name="Rektangel 3"/>
          <p:cNvSpPr/>
          <p:nvPr/>
        </p:nvSpPr>
        <p:spPr>
          <a:xfrm>
            <a:off x="2351584" y="3499265"/>
            <a:ext cx="8075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b="1" dirty="0"/>
              <a:t>Hvilke tiltak tror du sykepleierne og legene vil foreslå?</a:t>
            </a:r>
            <a:endParaRPr lang="en-US" dirty="0"/>
          </a:p>
        </p:txBody>
      </p:sp>
      <p:sp>
        <p:nvSpPr>
          <p:cNvPr id="5" name="Rektangel 4"/>
          <p:cNvSpPr/>
          <p:nvPr/>
        </p:nvSpPr>
        <p:spPr>
          <a:xfrm>
            <a:off x="2351584" y="4098744"/>
            <a:ext cx="8075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b="1" dirty="0"/>
              <a:t>Hvilke tiltak tror du sykehusledelsen vil foreslå?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2351584" y="3810549"/>
            <a:ext cx="8075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b="1" dirty="0"/>
              <a:t>Hvilke tiltak tror du administrasjonen vil foreslå?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690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A33A3D0-2227-E746-7F18-E01AAEB8F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3429000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sz="4000" dirty="0"/>
              <a:t>Viktige kostnadsbegreper (7.1)</a:t>
            </a:r>
          </a:p>
        </p:txBody>
      </p:sp>
    </p:spTree>
    <p:extLst>
      <p:ext uri="{BB962C8B-B14F-4D97-AF65-F5344CB8AC3E}">
        <p14:creationId xmlns:p14="http://schemas.microsoft.com/office/powerpoint/2010/main" val="3617993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Kostnadsobjekt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77334" y="1484784"/>
            <a:ext cx="7434890" cy="5544616"/>
          </a:xfrm>
        </p:spPr>
        <p:txBody>
          <a:bodyPr>
            <a:normAutofit/>
          </a:bodyPr>
          <a:lstStyle/>
          <a:p>
            <a:r>
              <a:rPr lang="nb-NO" sz="2600" dirty="0"/>
              <a:t>Den «tingen» man ønsker å vite kostnaden for</a:t>
            </a:r>
          </a:p>
          <a:p>
            <a:pPr lvl="1"/>
            <a:r>
              <a:rPr lang="nb-NO" sz="2600" dirty="0"/>
              <a:t>Ofte produkter</a:t>
            </a:r>
          </a:p>
          <a:p>
            <a:pPr lvl="2"/>
            <a:r>
              <a:rPr lang="nb-NO" sz="2600" b="1" dirty="0"/>
              <a:t>Varer</a:t>
            </a:r>
            <a:r>
              <a:rPr lang="nb-NO" sz="2600" dirty="0"/>
              <a:t> </a:t>
            </a:r>
          </a:p>
          <a:p>
            <a:pPr lvl="3"/>
            <a:r>
              <a:rPr lang="nb-NO" sz="2600" dirty="0"/>
              <a:t>Eksempel: Produksjon av et legemiddel</a:t>
            </a:r>
          </a:p>
          <a:p>
            <a:pPr lvl="2"/>
            <a:r>
              <a:rPr lang="nb-NO" sz="2600" b="1" dirty="0"/>
              <a:t>Tjenester</a:t>
            </a:r>
          </a:p>
          <a:p>
            <a:pPr lvl="3"/>
            <a:r>
              <a:rPr lang="nb-NO" sz="2600" dirty="0"/>
              <a:t>Eksempel: En hjerteoperasjon</a:t>
            </a:r>
          </a:p>
          <a:p>
            <a:pPr lvl="1"/>
            <a:r>
              <a:rPr lang="nb-NO" sz="2600" dirty="0"/>
              <a:t>Kan brukes om andre ting vi ønsker å vite kostnaden for, for eksempel:</a:t>
            </a:r>
          </a:p>
          <a:p>
            <a:pPr lvl="2"/>
            <a:r>
              <a:rPr lang="nb-NO" sz="2600" dirty="0"/>
              <a:t>Produktgrupper, avdelinger, prosjekter, kundegrupper osv.</a:t>
            </a:r>
          </a:p>
        </p:txBody>
      </p:sp>
      <p:pic>
        <p:nvPicPr>
          <p:cNvPr id="2050" name="Picture 2" descr="Sticker of a cartoon pills stock vector. Illustration of painkiller -  14609374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224" y="2060848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ile:Patient Operation Cartoon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034" y="3084955"/>
            <a:ext cx="2374975" cy="133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177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Kostnadssted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77334" y="1896705"/>
            <a:ext cx="8596668" cy="3880773"/>
          </a:xfrm>
        </p:spPr>
        <p:txBody>
          <a:bodyPr>
            <a:normAutofit/>
          </a:bodyPr>
          <a:lstStyle/>
          <a:p>
            <a:r>
              <a:rPr lang="nb-NO" sz="3200" dirty="0"/>
              <a:t>Benyttes typisk om en del av organisasjonen</a:t>
            </a:r>
          </a:p>
          <a:p>
            <a:pPr lvl="1"/>
            <a:r>
              <a:rPr lang="nb-NO" sz="2800" dirty="0"/>
              <a:t>Avdeling</a:t>
            </a:r>
          </a:p>
          <a:p>
            <a:pPr lvl="1"/>
            <a:r>
              <a:rPr lang="nb-NO" sz="2800" dirty="0"/>
              <a:t>Maskin eller maskingruppe</a:t>
            </a:r>
          </a:p>
          <a:p>
            <a:pPr lvl="1"/>
            <a:r>
              <a:rPr lang="nb-NO" sz="2800" dirty="0"/>
              <a:t>Benyttes ikke om varer og tjenester</a:t>
            </a:r>
          </a:p>
          <a:p>
            <a:r>
              <a:rPr lang="nb-NO" sz="3200" dirty="0"/>
              <a:t>F.eks. i helsesammenheng:</a:t>
            </a:r>
          </a:p>
          <a:p>
            <a:pPr lvl="1"/>
            <a:r>
              <a:rPr lang="nb-NO" sz="2800" dirty="0"/>
              <a:t>Akuttavdelingen, administrasjonen, laboratoriet, mikroskopene etc.</a:t>
            </a:r>
          </a:p>
          <a:p>
            <a:endParaRPr lang="nb-NO" dirty="0"/>
          </a:p>
          <a:p>
            <a:endParaRPr lang="nb-NO" sz="3200" dirty="0"/>
          </a:p>
        </p:txBody>
      </p:sp>
    </p:spTree>
    <p:extLst>
      <p:ext uri="{BB962C8B-B14F-4D97-AF65-F5344CB8AC3E}">
        <p14:creationId xmlns:p14="http://schemas.microsoft.com/office/powerpoint/2010/main" val="3871410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Noen viktige kostnadsarter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77334" y="1700808"/>
            <a:ext cx="8875050" cy="4824535"/>
          </a:xfrm>
        </p:spPr>
        <p:txBody>
          <a:bodyPr>
            <a:normAutofit/>
          </a:bodyPr>
          <a:lstStyle/>
          <a:p>
            <a:r>
              <a:rPr lang="nb-NO" sz="2400" u="sng" dirty="0"/>
              <a:t>Lønnskostnader:</a:t>
            </a:r>
          </a:p>
          <a:p>
            <a:pPr lvl="1"/>
            <a:r>
              <a:rPr lang="nb-NO" sz="2000" dirty="0"/>
              <a:t>Lønn</a:t>
            </a:r>
          </a:p>
          <a:p>
            <a:pPr lvl="1"/>
            <a:r>
              <a:rPr lang="nb-NO" sz="2000" dirty="0"/>
              <a:t>Lønnsavhengige kostnader</a:t>
            </a:r>
          </a:p>
          <a:p>
            <a:pPr lvl="2"/>
            <a:r>
              <a:rPr lang="nb-NO" sz="1800" dirty="0"/>
              <a:t>Arbeidsgiveravgift, lønn under sykdom og andre sosiale goder</a:t>
            </a:r>
          </a:p>
          <a:p>
            <a:r>
              <a:rPr lang="nb-NO" sz="2400" u="sng" dirty="0"/>
              <a:t>Materialkostnader og lagervurdering</a:t>
            </a:r>
          </a:p>
          <a:p>
            <a:pPr lvl="1"/>
            <a:r>
              <a:rPr lang="nb-NO" sz="2000" dirty="0"/>
              <a:t>Råvarer, handelsvarer, ferdigvarer og varer i arbeid </a:t>
            </a:r>
          </a:p>
          <a:p>
            <a:pPr lvl="1"/>
            <a:r>
              <a:rPr lang="nb-NO" sz="2000" dirty="0"/>
              <a:t>Har også varer som har tapt seg i verdi under lagring (ukurante varer) og svinn</a:t>
            </a:r>
          </a:p>
          <a:p>
            <a:r>
              <a:rPr lang="nb-NO" sz="2400" u="sng" dirty="0"/>
              <a:t>Avskrivninger</a:t>
            </a:r>
          </a:p>
          <a:p>
            <a:pPr lvl="1"/>
            <a:r>
              <a:rPr lang="nb-NO" sz="2000" dirty="0"/>
              <a:t>Systematisk verdiforringelse</a:t>
            </a:r>
          </a:p>
          <a:p>
            <a:pPr lvl="2"/>
            <a:endParaRPr lang="nb-NO" sz="1600" dirty="0"/>
          </a:p>
          <a:p>
            <a:pPr marL="914400" lvl="2" indent="0">
              <a:buNone/>
            </a:pPr>
            <a:endParaRPr lang="nb-NO" sz="1600" dirty="0"/>
          </a:p>
        </p:txBody>
      </p:sp>
    </p:spTree>
    <p:extLst>
      <p:ext uri="{BB962C8B-B14F-4D97-AF65-F5344CB8AC3E}">
        <p14:creationId xmlns:p14="http://schemas.microsoft.com/office/powerpoint/2010/main" val="2882893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Direkte kostnader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77334" y="1628800"/>
            <a:ext cx="9019066" cy="4968552"/>
          </a:xfrm>
        </p:spPr>
        <p:txBody>
          <a:bodyPr>
            <a:normAutofit/>
          </a:bodyPr>
          <a:lstStyle/>
          <a:p>
            <a:r>
              <a:rPr lang="nb-NO" b="1" dirty="0"/>
              <a:t>Årsakssammenheng:</a:t>
            </a:r>
          </a:p>
          <a:p>
            <a:pPr lvl="1"/>
            <a:r>
              <a:rPr lang="nb-NO" sz="2800" dirty="0"/>
              <a:t>Direkte årsakssammenheng mellom kostnad og kostnadsobjekt </a:t>
            </a:r>
          </a:p>
          <a:p>
            <a:pPr marL="457200" lvl="1" indent="0">
              <a:buNone/>
            </a:pPr>
            <a:r>
              <a:rPr lang="nb-NO" sz="2800" dirty="0"/>
              <a:t>	</a:t>
            </a:r>
            <a:r>
              <a:rPr lang="nb-NO" sz="2800" dirty="0">
                <a:sym typeface="Wingdings" panose="05000000000000000000" pitchFamily="2" charset="2"/>
              </a:rPr>
              <a:t></a:t>
            </a:r>
            <a:r>
              <a:rPr lang="nb-NO" sz="2800" dirty="0"/>
              <a:t> direkte kostnad (materialer og lønn)</a:t>
            </a:r>
          </a:p>
          <a:p>
            <a:pPr lvl="1"/>
            <a:r>
              <a:rPr lang="nb-NO" sz="2800" dirty="0"/>
              <a:t>Ikke direkte årsakssammenheng mellom kostnad og kostnadsobjekt</a:t>
            </a:r>
          </a:p>
          <a:p>
            <a:pPr marL="457200" lvl="1" indent="0">
              <a:buNone/>
            </a:pPr>
            <a:r>
              <a:rPr lang="nb-NO" sz="2800" dirty="0"/>
              <a:t>	</a:t>
            </a:r>
            <a:r>
              <a:rPr lang="nb-NO" sz="2800" dirty="0">
                <a:sym typeface="Wingdings" panose="05000000000000000000" pitchFamily="2" charset="2"/>
              </a:rPr>
              <a:t></a:t>
            </a:r>
            <a:r>
              <a:rPr lang="nb-NO" sz="2800" dirty="0"/>
              <a:t> indirekte kostnad</a:t>
            </a:r>
          </a:p>
        </p:txBody>
      </p:sp>
    </p:spTree>
    <p:extLst>
      <p:ext uri="{BB962C8B-B14F-4D97-AF65-F5344CB8AC3E}">
        <p14:creationId xmlns:p14="http://schemas.microsoft.com/office/powerpoint/2010/main" val="1675732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Indirekte kostnader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77334" y="1484784"/>
            <a:ext cx="8506594" cy="4968552"/>
          </a:xfrm>
        </p:spPr>
        <p:txBody>
          <a:bodyPr>
            <a:normAutofit lnSpcReduction="10000"/>
          </a:bodyPr>
          <a:lstStyle/>
          <a:p>
            <a:r>
              <a:rPr lang="nb-NO" sz="3200" dirty="0"/>
              <a:t>Vanskelig (ofte umulig) å henføre direkte til et kostnadsobjekt</a:t>
            </a:r>
          </a:p>
          <a:p>
            <a:pPr lvl="1"/>
            <a:r>
              <a:rPr lang="nb-NO" sz="2800" dirty="0"/>
              <a:t>Og der hvor kostnaden ved å overføre er større enn nytten</a:t>
            </a:r>
          </a:p>
          <a:p>
            <a:pPr lvl="2"/>
            <a:r>
              <a:rPr lang="nb-NO" sz="2800" dirty="0"/>
              <a:t>F.eks. smøreolje ved reparasjon, desinfeksjonsmiddel i en operasjonsstue </a:t>
            </a:r>
          </a:p>
          <a:p>
            <a:pPr lvl="1"/>
            <a:r>
              <a:rPr lang="nb-NO" sz="3200" dirty="0"/>
              <a:t>Ofte brukes </a:t>
            </a:r>
            <a:r>
              <a:rPr lang="nb-NO" sz="3200" i="1" dirty="0"/>
              <a:t>overhead </a:t>
            </a:r>
            <a:r>
              <a:rPr lang="nb-NO" sz="3200" dirty="0"/>
              <a:t>som beskrivelse av faste indirekte kostnader (for eksempel 60%)</a:t>
            </a:r>
            <a:endParaRPr lang="nb-NO" sz="2800" dirty="0"/>
          </a:p>
          <a:p>
            <a:r>
              <a:rPr lang="nb-NO" sz="3200" dirty="0"/>
              <a:t>Fordeles til kostnadsobjekter ved hjelp av </a:t>
            </a:r>
            <a:r>
              <a:rPr lang="nb-NO" sz="3200" b="1" dirty="0"/>
              <a:t>fordelingsnøkler</a:t>
            </a:r>
            <a:r>
              <a:rPr lang="nb-NO" sz="3200" dirty="0"/>
              <a:t> (neste forelesning!)</a:t>
            </a:r>
          </a:p>
          <a:p>
            <a:endParaRPr lang="nb-NO" sz="3200" dirty="0"/>
          </a:p>
        </p:txBody>
      </p:sp>
    </p:spTree>
    <p:extLst>
      <p:ext uri="{BB962C8B-B14F-4D97-AF65-F5344CB8AC3E}">
        <p14:creationId xmlns:p14="http://schemas.microsoft.com/office/powerpoint/2010/main" val="3664771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Kunngjøringer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07368" y="1628800"/>
            <a:ext cx="9001000" cy="4392488"/>
          </a:xfrm>
        </p:spPr>
        <p:txBody>
          <a:bodyPr>
            <a:normAutofit/>
          </a:bodyPr>
          <a:lstStyle/>
          <a:p>
            <a:r>
              <a:rPr lang="nb-NO" sz="3200" dirty="0"/>
              <a:t> Arbeidskravet</a:t>
            </a:r>
          </a:p>
          <a:p>
            <a:pPr lvl="1"/>
            <a:r>
              <a:rPr lang="nb-NO" sz="2800" dirty="0"/>
              <a:t>Tilgjengelig fra 16/10-29/10</a:t>
            </a:r>
          </a:p>
          <a:p>
            <a:pPr lvl="1"/>
            <a:r>
              <a:rPr lang="nb-NO" sz="2800" dirty="0"/>
              <a:t>Dere kan prøve så mange ganger dere vil</a:t>
            </a:r>
          </a:p>
          <a:p>
            <a:pPr lvl="1"/>
            <a:r>
              <a:rPr lang="nb-NO" sz="2800" dirty="0"/>
              <a:t>Ikke noe å frykte dersom dere har jobbet med faget – ikke meningen å være spesielt vanskelig</a:t>
            </a:r>
          </a:p>
        </p:txBody>
      </p:sp>
    </p:spTree>
    <p:extLst>
      <p:ext uri="{BB962C8B-B14F-4D97-AF65-F5344CB8AC3E}">
        <p14:creationId xmlns:p14="http://schemas.microsoft.com/office/powerpoint/2010/main" val="2696516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63526D3-D2A3-DF24-4A65-EC30C3A5C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Tenk etter…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F070470-0153-929D-59D7-92A85D1D7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Kostnader knyttet til kneoperasjon – direkte eller indirekte?</a:t>
            </a:r>
          </a:p>
          <a:p>
            <a:pPr lvl="1" indent="-342900"/>
            <a:r>
              <a:rPr lang="nb-NO" sz="2800" dirty="0"/>
              <a:t>Lønn til kirurg</a:t>
            </a:r>
          </a:p>
          <a:p>
            <a:pPr lvl="1" indent="-342900"/>
            <a:r>
              <a:rPr lang="nb-NO" sz="2800" dirty="0"/>
              <a:t>Protese</a:t>
            </a:r>
          </a:p>
          <a:p>
            <a:pPr lvl="1" indent="-342900"/>
            <a:r>
              <a:rPr lang="nb-NO" sz="2800" dirty="0"/>
              <a:t>Leie av lokale</a:t>
            </a:r>
          </a:p>
          <a:p>
            <a:pPr lvl="1" indent="-342900"/>
            <a:r>
              <a:rPr lang="nb-NO" sz="2800" dirty="0"/>
              <a:t>Strømkostnad</a:t>
            </a:r>
          </a:p>
          <a:p>
            <a:pPr marL="0" indent="0">
              <a:buNone/>
            </a:pPr>
            <a:endParaRPr lang="nb-NO" dirty="0"/>
          </a:p>
        </p:txBody>
      </p:sp>
      <p:pic>
        <p:nvPicPr>
          <p:cNvPr id="4" name="Picture 2" descr="https://www.fredrikstad.kommune.no/Documents/virksomheter/omsorg-oppvekst/Emil-Morchs-Minne/Bilder/smiley-sp%C3%B8rsm%C3%A5l.jpg">
            <a:extLst>
              <a:ext uri="{FF2B5EF4-FFF2-40B4-BE49-F238E27FC236}">
                <a16:creationId xmlns:a16="http://schemas.microsoft.com/office/drawing/2014/main" id="{576F4202-4AB0-745E-94B3-6ED331363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976" y="2927388"/>
            <a:ext cx="2232248" cy="234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465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Faste og variable kostnader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77334" y="2060848"/>
            <a:ext cx="9152506" cy="3880773"/>
          </a:xfrm>
        </p:spPr>
        <p:txBody>
          <a:bodyPr>
            <a:noAutofit/>
          </a:bodyPr>
          <a:lstStyle/>
          <a:p>
            <a:r>
              <a:rPr lang="nb-NO" sz="3600" dirty="0"/>
              <a:t>Hvordan reagerer kostnadene på bedriftens aktivitetsnivå (f.eks. antall behandlede pasienter)?</a:t>
            </a:r>
            <a:endParaRPr lang="nb-NO" sz="4000" dirty="0"/>
          </a:p>
          <a:p>
            <a:pPr marL="0" indent="0">
              <a:buNone/>
            </a:pPr>
            <a:r>
              <a:rPr lang="nb-NO" sz="4000" dirty="0"/>
              <a:t>	</a:t>
            </a:r>
            <a:r>
              <a:rPr lang="nb-NO" sz="3600" dirty="0"/>
              <a:t>Varierer </a:t>
            </a:r>
            <a:r>
              <a:rPr lang="nb-NO" sz="3600" dirty="0">
                <a:sym typeface="Wingdings" panose="05000000000000000000" pitchFamily="2" charset="2"/>
              </a:rPr>
              <a:t></a:t>
            </a:r>
            <a:r>
              <a:rPr lang="nb-NO" sz="3600" dirty="0"/>
              <a:t> </a:t>
            </a:r>
            <a:r>
              <a:rPr lang="nb-NO" sz="3600" u="sng" dirty="0"/>
              <a:t>variable kostnader</a:t>
            </a:r>
            <a:endParaRPr lang="nb-NO" sz="3600" dirty="0"/>
          </a:p>
          <a:p>
            <a:pPr marL="0" indent="0">
              <a:buNone/>
            </a:pPr>
            <a:r>
              <a:rPr lang="nb-NO" sz="3600" dirty="0"/>
              <a:t>	Varierer ikke </a:t>
            </a:r>
            <a:r>
              <a:rPr lang="nb-NO" sz="3600" dirty="0">
                <a:sym typeface="Wingdings" panose="05000000000000000000" pitchFamily="2" charset="2"/>
              </a:rPr>
              <a:t></a:t>
            </a:r>
            <a:r>
              <a:rPr lang="nb-NO" sz="3600" dirty="0"/>
              <a:t> </a:t>
            </a:r>
            <a:r>
              <a:rPr lang="nb-NO" sz="3600" u="sng" dirty="0"/>
              <a:t>faste kostnader</a:t>
            </a:r>
          </a:p>
          <a:p>
            <a:pPr marL="0" indent="0">
              <a:buNone/>
            </a:pPr>
            <a:r>
              <a:rPr lang="nb-NO" sz="4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1434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Faste og variable kostnader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77334" y="1772816"/>
            <a:ext cx="9019066" cy="5369387"/>
          </a:xfrm>
        </p:spPr>
        <p:txBody>
          <a:bodyPr>
            <a:noAutofit/>
          </a:bodyPr>
          <a:lstStyle/>
          <a:p>
            <a:r>
              <a:rPr lang="nb-NO" sz="3600" dirty="0"/>
              <a:t>Variable kostnader</a:t>
            </a:r>
          </a:p>
          <a:p>
            <a:pPr lvl="1"/>
            <a:r>
              <a:rPr lang="nb-NO" sz="3200" dirty="0"/>
              <a:t>Defineres innenfor en kortere </a:t>
            </a:r>
            <a:r>
              <a:rPr lang="nb-NO" sz="3200" u="sng" dirty="0"/>
              <a:t>tidshorisont</a:t>
            </a:r>
          </a:p>
          <a:p>
            <a:pPr lvl="2"/>
            <a:r>
              <a:rPr lang="nb-NO" sz="2400" dirty="0"/>
              <a:t>Normal ett år</a:t>
            </a:r>
          </a:p>
          <a:p>
            <a:pPr lvl="2"/>
            <a:r>
              <a:rPr lang="nb-NO" sz="2400" dirty="0"/>
              <a:t>På lang sikt vil alle kostnader variere</a:t>
            </a:r>
          </a:p>
          <a:p>
            <a:pPr lvl="1"/>
            <a:r>
              <a:rPr lang="nb-NO" sz="3200" dirty="0"/>
              <a:t>I tillegg innenfor gitte </a:t>
            </a:r>
            <a:r>
              <a:rPr lang="nb-NO" sz="3200" u="sng" dirty="0"/>
              <a:t>rammer for aktivitetsnivået</a:t>
            </a:r>
          </a:p>
          <a:p>
            <a:pPr lvl="2"/>
            <a:r>
              <a:rPr lang="nb-NO" sz="2400" dirty="0"/>
              <a:t>Begrenset område kostnadene holdes innenfor: relevant produksjonsintervall</a:t>
            </a:r>
            <a:endParaRPr lang="nb-NO" sz="3600" u="sng" dirty="0"/>
          </a:p>
        </p:txBody>
      </p:sp>
    </p:spTree>
    <p:extLst>
      <p:ext uri="{BB962C8B-B14F-4D97-AF65-F5344CB8AC3E}">
        <p14:creationId xmlns:p14="http://schemas.microsoft.com/office/powerpoint/2010/main" val="3630421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Tenk over…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3200" dirty="0"/>
              <a:t>Er avskrivninger en fast eller variabel kostnad? </a:t>
            </a:r>
          </a:p>
          <a:p>
            <a:pPr marL="114300" indent="0">
              <a:buNone/>
            </a:pPr>
            <a:endParaRPr lang="nb-NO" sz="3600" dirty="0"/>
          </a:p>
        </p:txBody>
      </p:sp>
      <p:pic>
        <p:nvPicPr>
          <p:cNvPr id="4" name="Picture 2" descr="https://www.fredrikstad.kommune.no/Documents/virksomheter/omsorg-oppvekst/Emil-Morchs-Minne/Bilder/smiley-sp%C3%B8rsm%C3%A5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36" y="2927388"/>
            <a:ext cx="2232248" cy="234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603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Faste og variable kostnader forts.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77334" y="1930400"/>
            <a:ext cx="9235090" cy="3880773"/>
          </a:xfrm>
        </p:spPr>
        <p:txBody>
          <a:bodyPr>
            <a:noAutofit/>
          </a:bodyPr>
          <a:lstStyle/>
          <a:p>
            <a:r>
              <a:rPr lang="nb-NO" sz="3600" dirty="0"/>
              <a:t>Kostnadsdriver</a:t>
            </a:r>
          </a:p>
          <a:p>
            <a:pPr lvl="1"/>
            <a:r>
              <a:rPr lang="nb-NO" sz="3200" dirty="0"/>
              <a:t>Grunnen til at kostnaden endrer seg, for eksempel: </a:t>
            </a:r>
          </a:p>
          <a:p>
            <a:pPr lvl="2"/>
            <a:r>
              <a:rPr lang="nb-NO" sz="2800" dirty="0"/>
              <a:t>Ant. produserte enheter</a:t>
            </a:r>
          </a:p>
          <a:p>
            <a:pPr lvl="2"/>
            <a:r>
              <a:rPr lang="nb-NO" sz="2800" dirty="0"/>
              <a:t>Ant. kunder</a:t>
            </a:r>
          </a:p>
        </p:txBody>
      </p:sp>
    </p:spTree>
    <p:extLst>
      <p:ext uri="{BB962C8B-B14F-4D97-AF65-F5344CB8AC3E}">
        <p14:creationId xmlns:p14="http://schemas.microsoft.com/office/powerpoint/2010/main" val="579360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mariam\Desktop\PPT\fig 6.1-0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40"/>
          <a:stretch/>
        </p:blipFill>
        <p:spPr bwMode="auto">
          <a:xfrm>
            <a:off x="1487488" y="1628800"/>
            <a:ext cx="5832648" cy="471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Sylinder 6"/>
          <p:cNvSpPr txBox="1"/>
          <p:nvPr/>
        </p:nvSpPr>
        <p:spPr>
          <a:xfrm>
            <a:off x="3287688" y="749868"/>
            <a:ext cx="3382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Totale faste kostnader</a:t>
            </a:r>
          </a:p>
        </p:txBody>
      </p:sp>
    </p:spTree>
    <p:extLst>
      <p:ext uri="{BB962C8B-B14F-4D97-AF65-F5344CB8AC3E}">
        <p14:creationId xmlns:p14="http://schemas.microsoft.com/office/powerpoint/2010/main" val="38990665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innhol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5" name="Picture 2" descr="C:\Users\mariam\Desktop\PPT\fig 6.1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03" y="1933715"/>
            <a:ext cx="4257774" cy="397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mariam\Desktop\PPT\fig 6.2-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715" y="1933715"/>
            <a:ext cx="4629150" cy="436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Sylinder 2">
            <a:extLst>
              <a:ext uri="{FF2B5EF4-FFF2-40B4-BE49-F238E27FC236}">
                <a16:creationId xmlns:a16="http://schemas.microsoft.com/office/drawing/2014/main" id="{D90B4DC3-F5F8-F360-8741-6AFACCF4F206}"/>
              </a:ext>
            </a:extLst>
          </p:cNvPr>
          <p:cNvSpPr txBox="1"/>
          <p:nvPr/>
        </p:nvSpPr>
        <p:spPr>
          <a:xfrm>
            <a:off x="4975668" y="1262322"/>
            <a:ext cx="4534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 faste kostnader pr enhet</a:t>
            </a: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0B1D03F0-0A38-DF09-BE04-FEAF38A3DB64}"/>
              </a:ext>
            </a:extLst>
          </p:cNvPr>
          <p:cNvSpPr txBox="1"/>
          <p:nvPr/>
        </p:nvSpPr>
        <p:spPr>
          <a:xfrm>
            <a:off x="674703" y="1297058"/>
            <a:ext cx="3382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Totale faste kostnader</a:t>
            </a:r>
          </a:p>
        </p:txBody>
      </p:sp>
    </p:spTree>
    <p:extLst>
      <p:ext uri="{BB962C8B-B14F-4D97-AF65-F5344CB8AC3E}">
        <p14:creationId xmlns:p14="http://schemas.microsoft.com/office/powerpoint/2010/main" val="21535203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mariam\Desktop\PPT\fig 6.3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442" y="1052736"/>
            <a:ext cx="5688632" cy="531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lassholder for innhold 2"/>
          <p:cNvSpPr txBox="1">
            <a:spLocks/>
          </p:cNvSpPr>
          <p:nvPr/>
        </p:nvSpPr>
        <p:spPr>
          <a:xfrm>
            <a:off x="1981200" y="1916833"/>
            <a:ext cx="8229600" cy="420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b-NO" sz="2400" b="1" dirty="0">
              <a:solidFill>
                <a:schemeClr val="tx2"/>
              </a:solidFill>
            </a:endParaRP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53A5ACA0-963D-2CB9-E9E0-C2C707096EA0}"/>
              </a:ext>
            </a:extLst>
          </p:cNvPr>
          <p:cNvSpPr txBox="1"/>
          <p:nvPr/>
        </p:nvSpPr>
        <p:spPr>
          <a:xfrm>
            <a:off x="3359696" y="905981"/>
            <a:ext cx="3833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Totale variable kostnader</a:t>
            </a:r>
          </a:p>
        </p:txBody>
      </p:sp>
      <p:sp>
        <p:nvSpPr>
          <p:cNvPr id="5" name="Plassholder for innhold 2">
            <a:extLst>
              <a:ext uri="{FF2B5EF4-FFF2-40B4-BE49-F238E27FC236}">
                <a16:creationId xmlns:a16="http://schemas.microsoft.com/office/drawing/2014/main" id="{53E6E9B6-255A-B38F-C100-5CABF633A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6370111"/>
            <a:ext cx="8596668" cy="107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sz="2000" dirty="0"/>
              <a:t>MERK: Variable kostnader </a:t>
            </a:r>
            <a:r>
              <a:rPr lang="nb-NO" sz="2000" b="1" dirty="0"/>
              <a:t>per enhet </a:t>
            </a:r>
            <a:r>
              <a:rPr lang="nb-NO" sz="2000" dirty="0"/>
              <a:t>endrer seg ikke med aktivitetsnivå</a:t>
            </a:r>
          </a:p>
        </p:txBody>
      </p:sp>
    </p:spTree>
    <p:extLst>
      <p:ext uri="{BB962C8B-B14F-4D97-AF65-F5344CB8AC3E}">
        <p14:creationId xmlns:p14="http://schemas.microsoft.com/office/powerpoint/2010/main" val="15268558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innhold 2"/>
          <p:cNvSpPr txBox="1">
            <a:spLocks/>
          </p:cNvSpPr>
          <p:nvPr/>
        </p:nvSpPr>
        <p:spPr>
          <a:xfrm>
            <a:off x="1981200" y="1916833"/>
            <a:ext cx="8229600" cy="420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b-NO" sz="2400" b="1" dirty="0">
              <a:solidFill>
                <a:schemeClr val="tx2"/>
              </a:solidFill>
            </a:endParaRPr>
          </a:p>
        </p:txBody>
      </p:sp>
      <p:pic>
        <p:nvPicPr>
          <p:cNvPr id="7" name="Picture 2" descr="C:\Users\mariam\Desktop\PPT\fig 6.3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41" y="1916834"/>
            <a:ext cx="4077794" cy="381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mariam\Desktop\PPT\fig 6.4-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035" y="1907402"/>
            <a:ext cx="4505313" cy="416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Sylinder 2">
            <a:extLst>
              <a:ext uri="{FF2B5EF4-FFF2-40B4-BE49-F238E27FC236}">
                <a16:creationId xmlns:a16="http://schemas.microsoft.com/office/drawing/2014/main" id="{B3ED1C5C-7084-B06C-A4F9-060556E4AEF7}"/>
              </a:ext>
            </a:extLst>
          </p:cNvPr>
          <p:cNvSpPr txBox="1"/>
          <p:nvPr/>
        </p:nvSpPr>
        <p:spPr>
          <a:xfrm>
            <a:off x="694141" y="1738262"/>
            <a:ext cx="3833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Totale variable kostnader</a:t>
            </a:r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4E2965F0-B194-D92A-25ED-E0036A6046F8}"/>
              </a:ext>
            </a:extLst>
          </p:cNvPr>
          <p:cNvSpPr txBox="1"/>
          <p:nvPr/>
        </p:nvSpPr>
        <p:spPr>
          <a:xfrm>
            <a:off x="5135728" y="1678221"/>
            <a:ext cx="4407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 kostnader per enhet</a:t>
            </a:r>
          </a:p>
        </p:txBody>
      </p:sp>
    </p:spTree>
    <p:extLst>
      <p:ext uri="{BB962C8B-B14F-4D97-AF65-F5344CB8AC3E}">
        <p14:creationId xmlns:p14="http://schemas.microsoft.com/office/powerpoint/2010/main" val="13101485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Kostnadene kan grupperes etter flere dimensjoner samtidig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Vi har lært om direkte og indirekte kostnader</a:t>
            </a:r>
          </a:p>
          <a:p>
            <a:r>
              <a:rPr lang="nb-NO" dirty="0"/>
              <a:t>Vi har lært om variable og faste kostnader</a:t>
            </a:r>
          </a:p>
          <a:p>
            <a:r>
              <a:rPr lang="nb-NO" dirty="0"/>
              <a:t>Hvordan henger dette sammen?</a:t>
            </a:r>
          </a:p>
        </p:txBody>
      </p:sp>
      <p:pic>
        <p:nvPicPr>
          <p:cNvPr id="1026" name="Picture 2" descr="Confused Vector Art, Icons, and Graphics for Free Download">
            <a:extLst>
              <a:ext uri="{FF2B5EF4-FFF2-40B4-BE49-F238E27FC236}">
                <a16:creationId xmlns:a16="http://schemas.microsoft.com/office/drawing/2014/main" id="{79DD3595-4335-273E-CB3A-68A800535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728" y="3861048"/>
            <a:ext cx="3804575" cy="285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200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4400" dirty="0"/>
              <a:t>Kort repetisjon av forelesning 3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767408" y="1772816"/>
            <a:ext cx="8596668" cy="3880773"/>
          </a:xfrm>
        </p:spPr>
        <p:txBody>
          <a:bodyPr/>
          <a:lstStyle/>
          <a:p>
            <a:r>
              <a:rPr lang="nb-NO" sz="3400" dirty="0"/>
              <a:t>Nøkkeltall</a:t>
            </a:r>
          </a:p>
          <a:p>
            <a:r>
              <a:rPr lang="nb-NO" sz="3400" dirty="0"/>
              <a:t>Mål på lønnsomhet: TKR, EKR, Resultatgrad, Resultatmargin</a:t>
            </a:r>
          </a:p>
          <a:p>
            <a:r>
              <a:rPr lang="nb-NO" sz="3400" dirty="0"/>
              <a:t>Mål på likviditet: LG1 og LG2</a:t>
            </a:r>
          </a:p>
          <a:p>
            <a:r>
              <a:rPr lang="nb-NO" sz="3400" dirty="0"/>
              <a:t>Mål på soliditet: EK-andel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385465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4510EA91-4628-5619-20BD-12C0AA267B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7984094"/>
              </p:ext>
            </p:extLst>
          </p:nvPr>
        </p:nvGraphicFramePr>
        <p:xfrm>
          <a:off x="1343472" y="2204864"/>
          <a:ext cx="7938417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6139">
                  <a:extLst>
                    <a:ext uri="{9D8B030D-6E8A-4147-A177-3AD203B41FA5}">
                      <a16:colId xmlns:a16="http://schemas.microsoft.com/office/drawing/2014/main" val="3314619970"/>
                    </a:ext>
                  </a:extLst>
                </a:gridCol>
                <a:gridCol w="2646139">
                  <a:extLst>
                    <a:ext uri="{9D8B030D-6E8A-4147-A177-3AD203B41FA5}">
                      <a16:colId xmlns:a16="http://schemas.microsoft.com/office/drawing/2014/main" val="2019962050"/>
                    </a:ext>
                  </a:extLst>
                </a:gridCol>
                <a:gridCol w="2646139">
                  <a:extLst>
                    <a:ext uri="{9D8B030D-6E8A-4147-A177-3AD203B41FA5}">
                      <a16:colId xmlns:a16="http://schemas.microsoft.com/office/drawing/2014/main" val="2221543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b-NO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800" dirty="0"/>
                        <a:t>Direkte kostnader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800" dirty="0"/>
                        <a:t>Indirekte kostnader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06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2800" dirty="0"/>
                        <a:t>Variable kostnader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Lette å henføre</a:t>
                      </a:r>
                    </a:p>
                    <a:p>
                      <a:r>
                        <a:rPr lang="nb-NO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Vanskelig å henføre</a:t>
                      </a:r>
                    </a:p>
                    <a:p>
                      <a:r>
                        <a:rPr lang="nb-NO" sz="1800" dirty="0"/>
                        <a:t> </a:t>
                      </a:r>
                    </a:p>
                    <a:p>
                      <a:endParaRPr lang="nb-NO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143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2800" dirty="0"/>
                        <a:t>Faste kostnader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Lette å henføre</a:t>
                      </a:r>
                    </a:p>
                    <a:p>
                      <a:r>
                        <a:rPr lang="nb-NO" sz="1800" dirty="0"/>
                        <a:t> </a:t>
                      </a:r>
                    </a:p>
                    <a:p>
                      <a:endParaRPr lang="nb-NO" sz="1800" dirty="0"/>
                    </a:p>
                    <a:p>
                      <a:endParaRPr lang="nb-NO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Vanskelig å henføre</a:t>
                      </a:r>
                    </a:p>
                    <a:p>
                      <a:r>
                        <a:rPr lang="nb-NO" sz="1800" dirty="0"/>
                        <a:t> </a:t>
                      </a:r>
                    </a:p>
                    <a:p>
                      <a:endParaRPr lang="nb-NO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641134"/>
                  </a:ext>
                </a:extLst>
              </a:tr>
            </a:tbl>
          </a:graphicData>
        </a:graphic>
      </p:graphicFrame>
      <p:sp>
        <p:nvSpPr>
          <p:cNvPr id="2" name="Rektangel 1">
            <a:extLst>
              <a:ext uri="{FF2B5EF4-FFF2-40B4-BE49-F238E27FC236}">
                <a16:creationId xmlns:a16="http://schemas.microsoft.com/office/drawing/2014/main" id="{67709857-AB67-6DD8-B100-1AF57B30CDA1}"/>
              </a:ext>
            </a:extLst>
          </p:cNvPr>
          <p:cNvSpPr/>
          <p:nvPr/>
        </p:nvSpPr>
        <p:spPr>
          <a:xfrm>
            <a:off x="4007768" y="2204864"/>
            <a:ext cx="2592288" cy="3352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380F0F42-863A-371F-1CB0-026DEB921880}"/>
              </a:ext>
            </a:extLst>
          </p:cNvPr>
          <p:cNvSpPr/>
          <p:nvPr/>
        </p:nvSpPr>
        <p:spPr>
          <a:xfrm>
            <a:off x="6631077" y="2204864"/>
            <a:ext cx="2650811" cy="3352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64112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4510EA91-4628-5619-20BD-12C0AA267B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3166173"/>
              </p:ext>
            </p:extLst>
          </p:nvPr>
        </p:nvGraphicFramePr>
        <p:xfrm>
          <a:off x="1343472" y="2204864"/>
          <a:ext cx="7938417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6139">
                  <a:extLst>
                    <a:ext uri="{9D8B030D-6E8A-4147-A177-3AD203B41FA5}">
                      <a16:colId xmlns:a16="http://schemas.microsoft.com/office/drawing/2014/main" val="3314619970"/>
                    </a:ext>
                  </a:extLst>
                </a:gridCol>
                <a:gridCol w="2646139">
                  <a:extLst>
                    <a:ext uri="{9D8B030D-6E8A-4147-A177-3AD203B41FA5}">
                      <a16:colId xmlns:a16="http://schemas.microsoft.com/office/drawing/2014/main" val="2019962050"/>
                    </a:ext>
                  </a:extLst>
                </a:gridCol>
                <a:gridCol w="2646139">
                  <a:extLst>
                    <a:ext uri="{9D8B030D-6E8A-4147-A177-3AD203B41FA5}">
                      <a16:colId xmlns:a16="http://schemas.microsoft.com/office/drawing/2014/main" val="2221543577"/>
                    </a:ext>
                  </a:extLst>
                </a:gridCol>
              </a:tblGrid>
              <a:tr h="681069">
                <a:tc>
                  <a:txBody>
                    <a:bodyPr/>
                    <a:lstStyle/>
                    <a:p>
                      <a:endParaRPr lang="nb-NO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800" dirty="0"/>
                        <a:t>Direkte kostnader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800" dirty="0"/>
                        <a:t>Indirekte kostnader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06525"/>
                  </a:ext>
                </a:extLst>
              </a:tr>
              <a:tr h="768949">
                <a:tc>
                  <a:txBody>
                    <a:bodyPr/>
                    <a:lstStyle/>
                    <a:p>
                      <a:r>
                        <a:rPr lang="nb-NO" sz="2800" dirty="0"/>
                        <a:t>Variable kostnader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  <a:p>
                      <a:r>
                        <a:rPr lang="nb-NO" sz="1800" dirty="0"/>
                        <a:t>Varierer med volum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  <a:p>
                      <a:r>
                        <a:rPr lang="nb-NO" sz="1800" dirty="0"/>
                        <a:t>Varierer med volum</a:t>
                      </a:r>
                    </a:p>
                    <a:p>
                      <a:endParaRPr lang="nb-NO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143247"/>
                  </a:ext>
                </a:extLst>
              </a:tr>
              <a:tr h="966678">
                <a:tc>
                  <a:txBody>
                    <a:bodyPr/>
                    <a:lstStyle/>
                    <a:p>
                      <a:r>
                        <a:rPr lang="nb-NO" sz="2800" dirty="0"/>
                        <a:t>Faste kostnader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  <a:p>
                      <a:r>
                        <a:rPr lang="nb-NO" sz="1800" dirty="0"/>
                        <a:t>Varierer ikke med volum</a:t>
                      </a:r>
                    </a:p>
                    <a:p>
                      <a:endParaRPr lang="nb-NO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  <a:p>
                      <a:r>
                        <a:rPr lang="nb-NO" sz="1800" dirty="0"/>
                        <a:t>Varierer ikke med volum</a:t>
                      </a:r>
                    </a:p>
                    <a:p>
                      <a:endParaRPr lang="nb-NO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641134"/>
                  </a:ext>
                </a:extLst>
              </a:tr>
            </a:tbl>
          </a:graphicData>
        </a:graphic>
      </p:graphicFrame>
      <p:sp>
        <p:nvSpPr>
          <p:cNvPr id="2" name="Rektangel 1">
            <a:extLst>
              <a:ext uri="{FF2B5EF4-FFF2-40B4-BE49-F238E27FC236}">
                <a16:creationId xmlns:a16="http://schemas.microsoft.com/office/drawing/2014/main" id="{53FE85DA-82AE-D5D4-45D3-EC693C466CEB}"/>
              </a:ext>
            </a:extLst>
          </p:cNvPr>
          <p:cNvSpPr/>
          <p:nvPr/>
        </p:nvSpPr>
        <p:spPr>
          <a:xfrm>
            <a:off x="1343472" y="3140968"/>
            <a:ext cx="7938416" cy="108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46FAEE0B-D29E-F595-B67F-12C44B1AA1BD}"/>
              </a:ext>
            </a:extLst>
          </p:cNvPr>
          <p:cNvSpPr/>
          <p:nvPr/>
        </p:nvSpPr>
        <p:spPr>
          <a:xfrm>
            <a:off x="1343472" y="4221088"/>
            <a:ext cx="7938416" cy="13365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233793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4510EA91-4628-5619-20BD-12C0AA267B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0526692"/>
              </p:ext>
            </p:extLst>
          </p:nvPr>
        </p:nvGraphicFramePr>
        <p:xfrm>
          <a:off x="1343472" y="2204864"/>
          <a:ext cx="7938417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6139">
                  <a:extLst>
                    <a:ext uri="{9D8B030D-6E8A-4147-A177-3AD203B41FA5}">
                      <a16:colId xmlns:a16="http://schemas.microsoft.com/office/drawing/2014/main" val="3314619970"/>
                    </a:ext>
                  </a:extLst>
                </a:gridCol>
                <a:gridCol w="2646139">
                  <a:extLst>
                    <a:ext uri="{9D8B030D-6E8A-4147-A177-3AD203B41FA5}">
                      <a16:colId xmlns:a16="http://schemas.microsoft.com/office/drawing/2014/main" val="2019962050"/>
                    </a:ext>
                  </a:extLst>
                </a:gridCol>
                <a:gridCol w="2646139">
                  <a:extLst>
                    <a:ext uri="{9D8B030D-6E8A-4147-A177-3AD203B41FA5}">
                      <a16:colId xmlns:a16="http://schemas.microsoft.com/office/drawing/2014/main" val="2221543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b-NO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800" dirty="0"/>
                        <a:t>Direkte kostnader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800" dirty="0"/>
                        <a:t>Indirekte kostnader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06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2800" dirty="0"/>
                        <a:t>Variable kostnader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Lette å henføre</a:t>
                      </a:r>
                    </a:p>
                    <a:p>
                      <a:r>
                        <a:rPr lang="nb-NO" sz="1800" dirty="0"/>
                        <a:t>Varierer med volum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Vanskelig å henføre</a:t>
                      </a:r>
                    </a:p>
                    <a:p>
                      <a:r>
                        <a:rPr lang="nb-NO" sz="1800" dirty="0"/>
                        <a:t>Varierer med volum</a:t>
                      </a:r>
                    </a:p>
                    <a:p>
                      <a:endParaRPr lang="nb-NO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143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2800" dirty="0"/>
                        <a:t>Faste kostnader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Lette å henføre</a:t>
                      </a:r>
                    </a:p>
                    <a:p>
                      <a:r>
                        <a:rPr lang="nb-NO" sz="1800" dirty="0"/>
                        <a:t>Varierer ikke med volum</a:t>
                      </a:r>
                    </a:p>
                    <a:p>
                      <a:endParaRPr lang="nb-NO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Vanskelig å henføre</a:t>
                      </a:r>
                    </a:p>
                    <a:p>
                      <a:r>
                        <a:rPr lang="nb-NO" sz="1800" dirty="0"/>
                        <a:t>Varierer ikke med volum</a:t>
                      </a:r>
                    </a:p>
                    <a:p>
                      <a:endParaRPr lang="nb-NO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641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17188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4510EA91-4628-5619-20BD-12C0AA267B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6672254"/>
              </p:ext>
            </p:extLst>
          </p:nvPr>
        </p:nvGraphicFramePr>
        <p:xfrm>
          <a:off x="1343472" y="2204864"/>
          <a:ext cx="7938417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6139">
                  <a:extLst>
                    <a:ext uri="{9D8B030D-6E8A-4147-A177-3AD203B41FA5}">
                      <a16:colId xmlns:a16="http://schemas.microsoft.com/office/drawing/2014/main" val="3314619970"/>
                    </a:ext>
                  </a:extLst>
                </a:gridCol>
                <a:gridCol w="2646139">
                  <a:extLst>
                    <a:ext uri="{9D8B030D-6E8A-4147-A177-3AD203B41FA5}">
                      <a16:colId xmlns:a16="http://schemas.microsoft.com/office/drawing/2014/main" val="2019962050"/>
                    </a:ext>
                  </a:extLst>
                </a:gridCol>
                <a:gridCol w="2646139">
                  <a:extLst>
                    <a:ext uri="{9D8B030D-6E8A-4147-A177-3AD203B41FA5}">
                      <a16:colId xmlns:a16="http://schemas.microsoft.com/office/drawing/2014/main" val="2221543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b-NO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800" dirty="0"/>
                        <a:t>Direkte kostnader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800" dirty="0"/>
                        <a:t>Indirekte kostnader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06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2800" dirty="0"/>
                        <a:t>Variable kostnader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Materiell direkte knyttet til operasjon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Vaskemidler til rengjøring av operasjonssal</a:t>
                      </a:r>
                    </a:p>
                    <a:p>
                      <a:endParaRPr lang="nb-NO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143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2800" dirty="0"/>
                        <a:t>Faste kostnader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800" dirty="0"/>
                        <a:t>Grunnbemanning på avdelingen</a:t>
                      </a:r>
                    </a:p>
                    <a:p>
                      <a:endParaRPr lang="nb-NO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Strøm, internett, husleie etc.</a:t>
                      </a:r>
                    </a:p>
                    <a:p>
                      <a:endParaRPr lang="nb-NO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641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67758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Sprangvise faste kostnader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767408" y="1567880"/>
            <a:ext cx="8229600" cy="4680520"/>
          </a:xfrm>
        </p:spPr>
        <p:txBody>
          <a:bodyPr>
            <a:normAutofit/>
          </a:bodyPr>
          <a:lstStyle/>
          <a:p>
            <a:r>
              <a:rPr lang="nb-NO" dirty="0"/>
              <a:t>Faste kostnader endrer seg om aktiviteten endres mye (gjerne i sprang)</a:t>
            </a:r>
          </a:p>
          <a:p>
            <a:pPr marL="457200" lvl="1" indent="0">
              <a:buNone/>
            </a:pPr>
            <a:r>
              <a:rPr lang="nb-NO" dirty="0"/>
              <a:t>F.eks. Hvordan kan det tenkes at et sykehus opplever sprangvise faste kostnader?</a:t>
            </a:r>
          </a:p>
          <a:p>
            <a:pPr marL="411480" lvl="1" indent="0">
              <a:buNone/>
            </a:pPr>
            <a:endParaRPr lang="nb-NO" b="1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pPr marL="411480" lvl="1" indent="0">
              <a:buNone/>
            </a:pPr>
            <a:endParaRPr lang="nb-NO" b="1" dirty="0"/>
          </a:p>
          <a:p>
            <a:pPr marL="411480" lvl="1" indent="0">
              <a:buNone/>
            </a:pPr>
            <a:endParaRPr lang="nb-NO" dirty="0"/>
          </a:p>
        </p:txBody>
      </p:sp>
      <p:pic>
        <p:nvPicPr>
          <p:cNvPr id="4" name="Picture 3" descr="C:\Users\mariam\Desktop\PPT\fig 6.7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3284984"/>
            <a:ext cx="5904656" cy="3462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0122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Sprangvise faste kostnader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767408" y="1602954"/>
            <a:ext cx="8229600" cy="4680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sz="2800" dirty="0"/>
              <a:t>Periode med signifikant økt etterspørsel: Disse kostnadene kan være fristende å øke (øke kapasitet – utvide)</a:t>
            </a:r>
          </a:p>
          <a:p>
            <a:pPr lvl="1"/>
            <a:r>
              <a:rPr lang="nb-NO" sz="2400" dirty="0"/>
              <a:t>Men kan være vanskelig å kvitte seg med (irreversible)</a:t>
            </a:r>
          </a:p>
          <a:p>
            <a:pPr lvl="2"/>
            <a:r>
              <a:rPr lang="nb-NO" sz="1800" dirty="0"/>
              <a:t>Om salget svikter har vi fortsatt bygningen</a:t>
            </a:r>
          </a:p>
          <a:p>
            <a:pPr lvl="1"/>
            <a:r>
              <a:rPr lang="nb-NO" sz="2400" dirty="0"/>
              <a:t>Dermed øker risikoen</a:t>
            </a:r>
          </a:p>
          <a:p>
            <a:pPr lvl="1"/>
            <a:endParaRPr lang="nb-NO" sz="2400" dirty="0"/>
          </a:p>
          <a:p>
            <a:pPr marL="411480" lvl="1" indent="0">
              <a:buNone/>
            </a:pPr>
            <a:endParaRPr lang="nb-NO" sz="2400" b="1" dirty="0"/>
          </a:p>
          <a:p>
            <a:pPr marL="411480" lvl="1" indent="0">
              <a:buNone/>
            </a:pPr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36273557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Kostnadsdiagrammer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54388" y="1628800"/>
            <a:ext cx="8596668" cy="3880773"/>
          </a:xfrm>
        </p:spPr>
        <p:txBody>
          <a:bodyPr/>
          <a:lstStyle/>
          <a:p>
            <a:r>
              <a:rPr lang="nb-NO" dirty="0"/>
              <a:t>I praktisk bedriftsøkonomi forutsettes lineære kostnadssammenhenger </a:t>
            </a:r>
          </a:p>
          <a:p>
            <a:pPr marL="114300" indent="0">
              <a:buNone/>
            </a:pPr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pic>
        <p:nvPicPr>
          <p:cNvPr id="4" name="Picture 2" descr="C:\Users\mariam\Desktop\PPT\fig 6.12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42" y="2636912"/>
            <a:ext cx="8872747" cy="361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9114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Totalkostnader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Teoretisk totalkostnadskurve</a:t>
            </a:r>
          </a:p>
          <a:p>
            <a:pPr marL="114300" indent="0">
              <a:buNone/>
            </a:pPr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pic>
        <p:nvPicPr>
          <p:cNvPr id="5" name="Picture 2" descr="C:\Users\mariam\Desktop\PPT\fig 6.13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2672916"/>
            <a:ext cx="6294438" cy="385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2493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Totalkostnader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Teoretisk totalkostnadskurve</a:t>
            </a:r>
          </a:p>
          <a:p>
            <a:pPr marL="114300" indent="0">
              <a:buNone/>
            </a:pPr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pic>
        <p:nvPicPr>
          <p:cNvPr id="5" name="Picture 2" descr="C:\Users\mariam\Desktop\PPT\fig 6.13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2672916"/>
            <a:ext cx="6294438" cy="385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lipse 3"/>
          <p:cNvSpPr/>
          <p:nvPr/>
        </p:nvSpPr>
        <p:spPr>
          <a:xfrm>
            <a:off x="789945" y="3844607"/>
            <a:ext cx="2376264" cy="15121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Oppstart</a:t>
            </a:r>
          </a:p>
          <a:p>
            <a:pPr algn="ctr"/>
            <a:r>
              <a:rPr lang="nb-NO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Lærekurve</a:t>
            </a:r>
          </a:p>
        </p:txBody>
      </p:sp>
      <p:sp>
        <p:nvSpPr>
          <p:cNvPr id="6" name="Ellipse 5"/>
          <p:cNvSpPr/>
          <p:nvPr/>
        </p:nvSpPr>
        <p:spPr>
          <a:xfrm>
            <a:off x="4634707" y="3429000"/>
            <a:ext cx="2448272" cy="12961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Kapasitets-begrensninger</a:t>
            </a:r>
          </a:p>
        </p:txBody>
      </p:sp>
    </p:spTree>
    <p:extLst>
      <p:ext uri="{BB962C8B-B14F-4D97-AF65-F5344CB8AC3E}">
        <p14:creationId xmlns:p14="http://schemas.microsoft.com/office/powerpoint/2010/main" val="7192671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Marginalkostnader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56052" y="1772816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nb-NO" sz="2800" dirty="0"/>
              <a:t>Også kalt grensekostnader (variable kostnader) </a:t>
            </a:r>
          </a:p>
          <a:p>
            <a:pPr lvl="1"/>
            <a:r>
              <a:rPr lang="nb-NO" sz="2400" dirty="0"/>
              <a:t>Matematisk når produksjonen økes uendelig lite</a:t>
            </a:r>
          </a:p>
          <a:p>
            <a:pPr lvl="1"/>
            <a:r>
              <a:rPr lang="nb-NO" sz="2400" dirty="0"/>
              <a:t>Bedriftsøkonomi: når produksjonen økes med en enhet</a:t>
            </a:r>
          </a:p>
          <a:p>
            <a:r>
              <a:rPr lang="nb-NO" sz="2800" dirty="0"/>
              <a:t>Grensekostnad ≠ gjennomsnittskostnad</a:t>
            </a:r>
          </a:p>
          <a:p>
            <a:pPr lvl="1"/>
            <a:r>
              <a:rPr lang="nb-NO" sz="2400" dirty="0"/>
              <a:t>F.eks. gjennomsnittskostnaden ved å kjøre bil</a:t>
            </a:r>
          </a:p>
          <a:p>
            <a:pPr lvl="2"/>
            <a:r>
              <a:rPr lang="nb-NO" sz="1800" dirty="0"/>
              <a:t>Forsikring + veiavgift + reparasjoner + rentekostnad + bensin</a:t>
            </a:r>
          </a:p>
          <a:p>
            <a:pPr lvl="3"/>
            <a:r>
              <a:rPr lang="nb-NO" sz="1800" dirty="0"/>
              <a:t>Delt på antall mil</a:t>
            </a:r>
          </a:p>
          <a:p>
            <a:pPr lvl="2"/>
            <a:r>
              <a:rPr lang="nb-NO" sz="1800" dirty="0"/>
              <a:t>Marginalkostnad ved en ekstra mil</a:t>
            </a:r>
          </a:p>
          <a:p>
            <a:pPr lvl="3"/>
            <a:r>
              <a:rPr lang="nb-NO" sz="1800" dirty="0"/>
              <a:t>Økt slitasje + bensin</a:t>
            </a:r>
          </a:p>
        </p:txBody>
      </p:sp>
    </p:spTree>
    <p:extLst>
      <p:ext uri="{BB962C8B-B14F-4D97-AF65-F5344CB8AC3E}">
        <p14:creationId xmlns:p14="http://schemas.microsoft.com/office/powerpoint/2010/main" val="3266430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BA9EA74-31E5-4A09-B146-015887635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538083"/>
            <a:ext cx="8784976" cy="1450757"/>
          </a:xfrm>
        </p:spPr>
        <p:txBody>
          <a:bodyPr>
            <a:normAutofit/>
          </a:bodyPr>
          <a:lstStyle/>
          <a:p>
            <a:r>
              <a:rPr lang="nb-NO" sz="4000" dirty="0"/>
              <a:t>Læringsmål </a:t>
            </a:r>
            <a:r>
              <a:rPr lang="nb-NO" sz="4000" dirty="0" err="1"/>
              <a:t>idag</a:t>
            </a:r>
            <a:endParaRPr lang="nb-NO" sz="4000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EE89555-272D-4422-9503-35E6C0CB0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412776"/>
            <a:ext cx="7543801" cy="5112568"/>
          </a:xfrm>
        </p:spPr>
        <p:txBody>
          <a:bodyPr>
            <a:normAutofit fontScale="92500" lnSpcReduction="10000"/>
          </a:bodyPr>
          <a:lstStyle/>
          <a:p>
            <a:r>
              <a:rPr lang="nb-NO" sz="2400" dirty="0"/>
              <a:t> Viktige kostnadsbegreper (7.1) – (</a:t>
            </a:r>
            <a:r>
              <a:rPr lang="nb-NO" sz="2400" dirty="0" err="1"/>
              <a:t>språkstudie</a:t>
            </a:r>
            <a:r>
              <a:rPr lang="nb-NO" sz="2400" dirty="0"/>
              <a:t>)</a:t>
            </a:r>
          </a:p>
          <a:p>
            <a:pPr lvl="1"/>
            <a:r>
              <a:rPr lang="nb-NO" sz="2000" dirty="0"/>
              <a:t>Kostnadsobjekt</a:t>
            </a:r>
          </a:p>
          <a:p>
            <a:pPr lvl="1"/>
            <a:r>
              <a:rPr lang="nb-NO" sz="2000" dirty="0"/>
              <a:t>Kostnadssted</a:t>
            </a:r>
          </a:p>
          <a:p>
            <a:pPr lvl="1"/>
            <a:r>
              <a:rPr lang="nb-NO" sz="2000" dirty="0"/>
              <a:t>Kostnadsart </a:t>
            </a:r>
          </a:p>
          <a:p>
            <a:pPr lvl="1"/>
            <a:r>
              <a:rPr lang="nb-NO" sz="2000" dirty="0"/>
              <a:t>Direkte kostnader</a:t>
            </a:r>
          </a:p>
          <a:p>
            <a:pPr lvl="1"/>
            <a:r>
              <a:rPr lang="nb-NO" sz="2000" dirty="0"/>
              <a:t>Indirekte kostnader</a:t>
            </a:r>
          </a:p>
          <a:p>
            <a:pPr lvl="1"/>
            <a:r>
              <a:rPr lang="nb-NO" sz="2000" dirty="0"/>
              <a:t>Faste kostnader</a:t>
            </a:r>
          </a:p>
          <a:p>
            <a:pPr lvl="1"/>
            <a:r>
              <a:rPr lang="nb-NO" sz="2000" dirty="0"/>
              <a:t>Sprangvise faste kostnader </a:t>
            </a:r>
          </a:p>
          <a:p>
            <a:pPr lvl="1"/>
            <a:r>
              <a:rPr lang="nb-NO" sz="2000" dirty="0"/>
              <a:t>Variable kostnader osv.</a:t>
            </a:r>
          </a:p>
          <a:p>
            <a:r>
              <a:rPr lang="nb-NO" sz="2400" dirty="0"/>
              <a:t> Kostnadsklassifisering rettet mot beslutninger (7.2)</a:t>
            </a:r>
          </a:p>
          <a:p>
            <a:pPr lvl="1"/>
            <a:r>
              <a:rPr lang="nb-NO" sz="2000" dirty="0" err="1"/>
              <a:t>Sunk</a:t>
            </a:r>
            <a:r>
              <a:rPr lang="nb-NO" sz="2000" dirty="0"/>
              <a:t> </a:t>
            </a:r>
            <a:r>
              <a:rPr lang="nb-NO" sz="2000" dirty="0" err="1"/>
              <a:t>cost</a:t>
            </a:r>
            <a:endParaRPr lang="nb-NO" sz="2000" dirty="0"/>
          </a:p>
          <a:p>
            <a:pPr lvl="1"/>
            <a:r>
              <a:rPr lang="nb-NO" sz="2000" dirty="0"/>
              <a:t>Alternativkost</a:t>
            </a:r>
          </a:p>
          <a:p>
            <a:pPr lvl="1"/>
            <a:r>
              <a:rPr lang="nb-NO" sz="2000" dirty="0"/>
              <a:t>Selvkost og totale VK</a:t>
            </a:r>
          </a:p>
          <a:p>
            <a:pPr marL="0" indent="0">
              <a:buNone/>
            </a:pPr>
            <a:endParaRPr lang="nb-NO" sz="2400" dirty="0"/>
          </a:p>
        </p:txBody>
      </p:sp>
      <p:pic>
        <p:nvPicPr>
          <p:cNvPr id="4" name="Picture 2" descr="Confused Complicated Way As Chaos Or Problem Concept Illustration Stock  Vector - Illustration of decode, confusing: 135350278">
            <a:extLst>
              <a:ext uri="{FF2B5EF4-FFF2-40B4-BE49-F238E27FC236}">
                <a16:creationId xmlns:a16="http://schemas.microsoft.com/office/drawing/2014/main" id="{52AA0639-A742-DB84-7473-CF07DC88F0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4" t="18942" r="9823" b="25270"/>
          <a:stretch/>
        </p:blipFill>
        <p:spPr bwMode="auto">
          <a:xfrm>
            <a:off x="6240016" y="2132856"/>
            <a:ext cx="302433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31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Tenk etter….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77334" y="1772816"/>
            <a:ext cx="8596668" cy="3880773"/>
          </a:xfrm>
        </p:spPr>
        <p:txBody>
          <a:bodyPr>
            <a:normAutofit/>
          </a:bodyPr>
          <a:lstStyle/>
          <a:p>
            <a:r>
              <a:rPr lang="nb-NO" dirty="0"/>
              <a:t>Hva er marginalkostnaden av en ekstra passasjer på et fly, hvis flyet ikke er fullt? Hvis flyet er fullt? Ellers: Når er gjennomsnittskostnader høyere/lavere enn marginalkost?</a:t>
            </a:r>
          </a:p>
        </p:txBody>
      </p:sp>
      <p:pic>
        <p:nvPicPr>
          <p:cNvPr id="4" name="Picture 2" descr="https://www.fredrikstad.kommune.no/Documents/virksomheter/omsorg-oppvekst/Emil-Morchs-Minne/Bilder/smiley-sp%C3%B8rsm%C3%A5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792" y="3697067"/>
            <a:ext cx="2088232" cy="234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0555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A33A3D0-2227-E746-7F18-E01AAEB8F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3429000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sz="4000" dirty="0"/>
              <a:t>Kostnadsklassifisering rettet mot beslutninger (7.2)</a:t>
            </a:r>
          </a:p>
        </p:txBody>
      </p:sp>
    </p:spTree>
    <p:extLst>
      <p:ext uri="{BB962C8B-B14F-4D97-AF65-F5344CB8AC3E}">
        <p14:creationId xmlns:p14="http://schemas.microsoft.com/office/powerpoint/2010/main" val="17348830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/>
              <a:t>Sunk</a:t>
            </a:r>
            <a:r>
              <a:rPr lang="nb-NO" dirty="0"/>
              <a:t> </a:t>
            </a:r>
            <a:r>
              <a:rPr lang="nb-NO" dirty="0" err="1"/>
              <a:t>cost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77334" y="1632193"/>
            <a:ext cx="5256584" cy="5054364"/>
          </a:xfrm>
        </p:spPr>
        <p:txBody>
          <a:bodyPr>
            <a:normAutofit lnSpcReduction="10000"/>
          </a:bodyPr>
          <a:lstStyle/>
          <a:p>
            <a:r>
              <a:rPr lang="nb-NO" dirty="0"/>
              <a:t>Kostnader som allerede er påløpt på beslutningstidspunktet</a:t>
            </a:r>
          </a:p>
          <a:p>
            <a:r>
              <a:rPr lang="nb-NO" dirty="0"/>
              <a:t>Påvirkes ikke av beslutningen</a:t>
            </a:r>
          </a:p>
          <a:p>
            <a:r>
              <a:rPr lang="nb-NO" dirty="0"/>
              <a:t>Dermed er de irrelevante i beslutningssammenheng!</a:t>
            </a:r>
          </a:p>
          <a:p>
            <a:r>
              <a:rPr lang="nb-NO" dirty="0"/>
              <a:t>Eksempler: </a:t>
            </a:r>
          </a:p>
          <a:p>
            <a:pPr lvl="1"/>
            <a:r>
              <a:rPr lang="nb-NO" sz="2200" dirty="0"/>
              <a:t>Penger allerede brukt på markedsføring</a:t>
            </a:r>
          </a:p>
          <a:p>
            <a:pPr lvl="1"/>
            <a:r>
              <a:rPr lang="nb-NO" sz="2200" dirty="0"/>
              <a:t>Ansettelseskostnader</a:t>
            </a:r>
          </a:p>
          <a:p>
            <a:pPr lvl="1"/>
            <a:r>
              <a:rPr lang="nb-NO" sz="2200" dirty="0"/>
              <a:t>Utviklingskostnader</a:t>
            </a:r>
          </a:p>
          <a:p>
            <a:pPr marL="457200" lvl="1" indent="0">
              <a:buNone/>
            </a:pPr>
            <a:endParaRPr lang="nb-NO" dirty="0"/>
          </a:p>
        </p:txBody>
      </p:sp>
      <p:pic>
        <p:nvPicPr>
          <p:cNvPr id="3074" name="Picture 2" descr="The impact of the &amp;quot;sunk cost fallacy&amp;quot; on your HR decisi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841" y="1700808"/>
            <a:ext cx="3678708" cy="381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126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Alternativkostnad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77334" y="1564451"/>
            <a:ext cx="9371041" cy="3880773"/>
          </a:xfrm>
        </p:spPr>
        <p:txBody>
          <a:bodyPr>
            <a:normAutofit/>
          </a:bodyPr>
          <a:lstStyle/>
          <a:p>
            <a:pPr lvl="1"/>
            <a:r>
              <a:rPr lang="nb-NO" sz="2800" dirty="0"/>
              <a:t>Sentralt begrep i økonomiske vurderinger – viktig: ressurser er begrenset</a:t>
            </a:r>
          </a:p>
          <a:p>
            <a:pPr lvl="1"/>
            <a:r>
              <a:rPr lang="nb-NO" sz="2800" dirty="0"/>
              <a:t>Den potensielle fordel som ofres når et alternativ velges</a:t>
            </a:r>
          </a:p>
          <a:p>
            <a:pPr lvl="1"/>
            <a:r>
              <a:rPr lang="nb-NO" sz="2800" b="1" dirty="0"/>
              <a:t>Avkastningen av det beste konkurrerende alternativ</a:t>
            </a:r>
          </a:p>
        </p:txBody>
      </p:sp>
      <p:pic>
        <p:nvPicPr>
          <p:cNvPr id="4098" name="Picture 2" descr="What is Opportunity Cost? - Market Business New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8" t="5443" r="1219" b="2026"/>
          <a:stretch/>
        </p:blipFill>
        <p:spPr bwMode="auto">
          <a:xfrm>
            <a:off x="2554542" y="3951802"/>
            <a:ext cx="5616624" cy="244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6537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Eksempler på alternativkost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82390" y="1700808"/>
            <a:ext cx="8869994" cy="4464496"/>
          </a:xfrm>
        </p:spPr>
        <p:txBody>
          <a:bodyPr>
            <a:normAutofit/>
          </a:bodyPr>
          <a:lstStyle/>
          <a:p>
            <a:r>
              <a:rPr lang="nb-NO" sz="2400" dirty="0"/>
              <a:t>Ved oppstart tar man ikke ut lønn. Alternativkostnaden er lønn man kunne fått dersom man tok en annen jobb</a:t>
            </a:r>
          </a:p>
          <a:p>
            <a:r>
              <a:rPr lang="nb-NO" sz="2400" dirty="0"/>
              <a:t>Bruke sosiale medier: Tid man ikke bruker til andre ting, som studier, friluftsliv</a:t>
            </a:r>
          </a:p>
          <a:p>
            <a:r>
              <a:rPr lang="nb-NO" sz="2400" dirty="0"/>
              <a:t>Kjøpe dyr bil: binder opp penger som ellers kunne vært investert i andre formål, for eksempel bolig eller verdipapirer</a:t>
            </a:r>
          </a:p>
          <a:p>
            <a:r>
              <a:rPr lang="nb-NO" sz="2400" dirty="0"/>
              <a:t>Spørsmål man bør stille seg: </a:t>
            </a:r>
            <a:r>
              <a:rPr lang="nb-NO" sz="2400" b="1" dirty="0"/>
              <a:t>hva er beste alternative anvendelse av denne ressursen relativt til det den nå brukes til? </a:t>
            </a:r>
          </a:p>
          <a:p>
            <a:endParaRPr lang="nb-NO" sz="2000" dirty="0"/>
          </a:p>
        </p:txBody>
      </p:sp>
    </p:spTree>
    <p:extLst>
      <p:ext uri="{BB962C8B-B14F-4D97-AF65-F5344CB8AC3E}">
        <p14:creationId xmlns:p14="http://schemas.microsoft.com/office/powerpoint/2010/main" val="9438771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Oppgave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77334" y="1405529"/>
            <a:ext cx="8947058" cy="4844752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nb-NO" sz="2000" dirty="0"/>
              <a:t>En virksomhet regner med å produsere og selge 1 000 enheter, et volum man anser for å være normalkvantumet. Kalkylen ser da slik ut per enhet:</a:t>
            </a:r>
          </a:p>
          <a:p>
            <a:pPr marL="114300" indent="0">
              <a:buNone/>
            </a:pPr>
            <a:r>
              <a:rPr lang="nb-NO" sz="2000" dirty="0"/>
              <a:t>Materialer, lønn og andre variable kostnader 		3 000</a:t>
            </a:r>
          </a:p>
          <a:p>
            <a:pPr marL="114300" indent="0">
              <a:buNone/>
            </a:pPr>
            <a:r>
              <a:rPr lang="nb-NO" sz="2000" dirty="0"/>
              <a:t>Faste kostnader (kr 3 </a:t>
            </a:r>
            <a:r>
              <a:rPr lang="nb-NO" sz="2000" dirty="0" err="1"/>
              <a:t>mill</a:t>
            </a:r>
            <a:r>
              <a:rPr lang="nb-NO" sz="2000" dirty="0"/>
              <a:t> totalt)		     			3 000</a:t>
            </a:r>
          </a:p>
          <a:p>
            <a:pPr marL="114300" indent="0">
              <a:buNone/>
            </a:pPr>
            <a:r>
              <a:rPr lang="nb-NO" sz="2000" dirty="0"/>
              <a:t>Sum kostnader									6 000</a:t>
            </a:r>
          </a:p>
          <a:p>
            <a:pPr marL="114300" indent="0">
              <a:buNone/>
            </a:pPr>
            <a:r>
              <a:rPr lang="nb-NO" sz="2000" dirty="0"/>
              <a:t>Salgspris i gjennomsnitt							6 600</a:t>
            </a:r>
          </a:p>
          <a:p>
            <a:pPr marL="114300" indent="0">
              <a:buNone/>
            </a:pPr>
            <a:r>
              <a:rPr lang="nb-NO" sz="2000" dirty="0"/>
              <a:t>Fortjeneste per enhet				   			600</a:t>
            </a:r>
          </a:p>
          <a:p>
            <a:pPr marL="114300" indent="0">
              <a:buNone/>
            </a:pPr>
            <a:endParaRPr lang="nb-NO" sz="2000" dirty="0"/>
          </a:p>
          <a:p>
            <a:pPr marL="114300" indent="0">
              <a:buNone/>
            </a:pPr>
            <a:r>
              <a:rPr lang="nb-NO" sz="2000" dirty="0"/>
              <a:t>I november blir det klart at salget blir de forventede 1 000 enhetene til priser og kostnader som forutsatt. Man har i tillegg fått en ekstraordinær forespørsel på 100 enheter for levering i desember til kr 5 000 per enhet.</a:t>
            </a:r>
          </a:p>
          <a:p>
            <a:pPr marL="457200" indent="-342900">
              <a:buAutoNum type="arabicParenR"/>
            </a:pPr>
            <a:r>
              <a:rPr lang="nb-NO" sz="2000" dirty="0"/>
              <a:t>Hvor stort blir overskuddet uten </a:t>
            </a:r>
            <a:r>
              <a:rPr lang="nb-NO" sz="2000" dirty="0" err="1"/>
              <a:t>tilleggsordren</a:t>
            </a:r>
            <a:r>
              <a:rPr lang="nb-NO" sz="2000" dirty="0"/>
              <a:t>?</a:t>
            </a:r>
          </a:p>
          <a:p>
            <a:pPr marL="457200" indent="-342900">
              <a:buAutoNum type="arabicParenR"/>
            </a:pPr>
            <a:r>
              <a:rPr lang="nb-NO" sz="2000" dirty="0"/>
              <a:t>Hvor mye taper/tjener man på å akseptere </a:t>
            </a:r>
            <a:r>
              <a:rPr lang="nb-NO" sz="2000" dirty="0" err="1"/>
              <a:t>tilleggsordren</a:t>
            </a:r>
            <a:r>
              <a:rPr lang="nb-NO" sz="2000" dirty="0"/>
              <a:t>?</a:t>
            </a:r>
          </a:p>
          <a:p>
            <a:pPr marL="114300" indent="0">
              <a:buNone/>
            </a:pPr>
            <a:endParaRPr lang="nb-NO" sz="2000" dirty="0"/>
          </a:p>
          <a:p>
            <a:pPr marL="457200" indent="-342900">
              <a:buAutoNum type="arabicParenR"/>
            </a:pPr>
            <a:endParaRPr lang="nb-NO" sz="2000" dirty="0"/>
          </a:p>
        </p:txBody>
      </p:sp>
    </p:spTree>
    <p:extLst>
      <p:ext uri="{BB962C8B-B14F-4D97-AF65-F5344CB8AC3E}">
        <p14:creationId xmlns:p14="http://schemas.microsoft.com/office/powerpoint/2010/main" val="14850258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Oppgavedel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7.4 a),b),c)</a:t>
            </a:r>
          </a:p>
          <a:p>
            <a:r>
              <a:rPr lang="nb-NO" dirty="0"/>
              <a:t>7.11a), c), d), e)</a:t>
            </a:r>
          </a:p>
          <a:p>
            <a:r>
              <a:rPr lang="nb-NO"/>
              <a:t>7.15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58069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Why is the SAT/ACT important?">
            <a:extLst>
              <a:ext uri="{FF2B5EF4-FFF2-40B4-BE49-F238E27FC236}">
                <a16:creationId xmlns:a16="http://schemas.microsoft.com/office/drawing/2014/main" id="{C2102D12-6C0D-4AF1-9182-D1928E0A0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750" y="476672"/>
            <a:ext cx="8039252" cy="5362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013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163082" cy="1320800"/>
          </a:xfrm>
        </p:spPr>
        <p:txBody>
          <a:bodyPr>
            <a:normAutofit fontScale="90000"/>
          </a:bodyPr>
          <a:lstStyle/>
          <a:p>
            <a:r>
              <a:rPr lang="nb-NO" dirty="0"/>
              <a:t>Kostnader står sentralt ved beslutninger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77334" y="1700808"/>
            <a:ext cx="9523122" cy="4752528"/>
          </a:xfrm>
        </p:spPr>
        <p:txBody>
          <a:bodyPr>
            <a:normAutofit/>
          </a:bodyPr>
          <a:lstStyle/>
          <a:p>
            <a:r>
              <a:rPr lang="nb-NO" sz="2800" dirty="0"/>
              <a:t>Kostnader = ressursbruk; kostnader = aktivitet</a:t>
            </a:r>
          </a:p>
          <a:p>
            <a:r>
              <a:rPr lang="nb-NO" sz="2800" dirty="0"/>
              <a:t>Kostnader benyttes når vi avgjør:</a:t>
            </a:r>
          </a:p>
          <a:p>
            <a:pPr lvl="1"/>
            <a:r>
              <a:rPr lang="nb-NO" sz="2400" dirty="0"/>
              <a:t> Hvilken pris vi skal ta?</a:t>
            </a:r>
          </a:p>
          <a:p>
            <a:pPr lvl="1"/>
            <a:r>
              <a:rPr lang="nb-NO" sz="2400" dirty="0"/>
              <a:t> Hvilke tjenester/produkter vi skal produsere eller kutte?</a:t>
            </a:r>
          </a:p>
          <a:p>
            <a:pPr lvl="1"/>
            <a:r>
              <a:rPr lang="nb-NO" sz="2400" dirty="0"/>
              <a:t> Bør gamle maskiner byttes ut med nye?</a:t>
            </a:r>
          </a:p>
          <a:p>
            <a:pPr lvl="1"/>
            <a:r>
              <a:rPr lang="nb-NO" sz="2400" dirty="0"/>
              <a:t> Osv.</a:t>
            </a:r>
          </a:p>
          <a:p>
            <a:r>
              <a:rPr lang="nb-NO" sz="2800" dirty="0"/>
              <a:t>For å forstå faget må man forstå kostnadsbegrepene</a:t>
            </a:r>
          </a:p>
          <a:p>
            <a:r>
              <a:rPr lang="nb-NO" sz="2800" dirty="0"/>
              <a:t> Det følgende vil i stor grad være et språkstudium</a:t>
            </a:r>
          </a:p>
          <a:p>
            <a:pPr lvl="1"/>
            <a:r>
              <a:rPr lang="nb-NO" sz="2400" dirty="0"/>
              <a:t> Og fokus på det tekniske rundt kostnader</a:t>
            </a:r>
          </a:p>
        </p:txBody>
      </p:sp>
    </p:spTree>
    <p:extLst>
      <p:ext uri="{BB962C8B-B14F-4D97-AF65-F5344CB8AC3E}">
        <p14:creationId xmlns:p14="http://schemas.microsoft.com/office/powerpoint/2010/main" val="3224820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Hva kan man gjøre om en bedrift får økonomiske problemer?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77334" y="2306490"/>
            <a:ext cx="7543801" cy="395135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nb-NO" sz="2800" dirty="0"/>
          </a:p>
          <a:p>
            <a:pPr marL="0" indent="0">
              <a:buNone/>
            </a:pPr>
            <a:endParaRPr lang="nb-NO" sz="2800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8E39CD40-7960-AA86-B876-CFF54E0924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376" b="60500"/>
          <a:stretch/>
        </p:blipFill>
        <p:spPr>
          <a:xfrm>
            <a:off x="2063552" y="2636912"/>
            <a:ext cx="6562894" cy="270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56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Hva kan man gjøre om en bedrift får økonomiske problemer?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77334" y="2306490"/>
            <a:ext cx="7543801" cy="395135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nb-NO" sz="2800" dirty="0"/>
          </a:p>
          <a:p>
            <a:pPr marL="0" indent="0">
              <a:buNone/>
            </a:pPr>
            <a:endParaRPr lang="nb-NO" sz="2800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8E39CD40-7960-AA86-B876-CFF54E0924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877" b="60500"/>
          <a:stretch/>
        </p:blipFill>
        <p:spPr>
          <a:xfrm>
            <a:off x="6816080" y="1573246"/>
            <a:ext cx="2376264" cy="2708920"/>
          </a:xfrm>
          <a:prstGeom prst="rect">
            <a:avLst/>
          </a:prstGeom>
        </p:spPr>
      </p:pic>
      <p:sp>
        <p:nvSpPr>
          <p:cNvPr id="4" name="TekstSylinder 3">
            <a:extLst>
              <a:ext uri="{FF2B5EF4-FFF2-40B4-BE49-F238E27FC236}">
                <a16:creationId xmlns:a16="http://schemas.microsoft.com/office/drawing/2014/main" id="{17FFE348-EA6D-2B8B-F60B-C8A6B009B4E6}"/>
              </a:ext>
            </a:extLst>
          </p:cNvPr>
          <p:cNvSpPr txBox="1"/>
          <p:nvPr/>
        </p:nvSpPr>
        <p:spPr>
          <a:xfrm>
            <a:off x="767408" y="4784147"/>
            <a:ext cx="6913282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nb-NO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Resultat = Pris x Volum </a:t>
            </a:r>
            <a:r>
              <a:rPr lang="nb-NO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Varekost x Volum - </a:t>
            </a:r>
            <a:r>
              <a:rPr lang="nb-NO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FastKost</a:t>
            </a:r>
            <a:endParaRPr lang="nb-NO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Rett pilkobling 6">
            <a:extLst>
              <a:ext uri="{FF2B5EF4-FFF2-40B4-BE49-F238E27FC236}">
                <a16:creationId xmlns:a16="http://schemas.microsoft.com/office/drawing/2014/main" id="{4A74EFF3-8962-0A32-557C-2063E48B18DE}"/>
              </a:ext>
            </a:extLst>
          </p:cNvPr>
          <p:cNvCxnSpPr>
            <a:cxnSpLocks/>
          </p:cNvCxnSpPr>
          <p:nvPr/>
        </p:nvCxnSpPr>
        <p:spPr>
          <a:xfrm flipH="1">
            <a:off x="3143672" y="2420888"/>
            <a:ext cx="3726864" cy="2363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ktangel 10">
            <a:extLst>
              <a:ext uri="{FF2B5EF4-FFF2-40B4-BE49-F238E27FC236}">
                <a16:creationId xmlns:a16="http://schemas.microsoft.com/office/drawing/2014/main" id="{5098D54A-2FF7-DA24-AADB-BD2E11AFA4AB}"/>
              </a:ext>
            </a:extLst>
          </p:cNvPr>
          <p:cNvSpPr/>
          <p:nvPr/>
        </p:nvSpPr>
        <p:spPr>
          <a:xfrm>
            <a:off x="6888088" y="2247487"/>
            <a:ext cx="2304256" cy="245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57809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Hva kan man gjøre om en bedrift får økonomiske problemer?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77334" y="2306490"/>
            <a:ext cx="7543801" cy="395135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nb-NO" sz="2800" dirty="0"/>
          </a:p>
          <a:p>
            <a:pPr marL="0" indent="0">
              <a:buNone/>
            </a:pPr>
            <a:endParaRPr lang="nb-NO" sz="2800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8E39CD40-7960-AA86-B876-CFF54E0924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877" b="60500"/>
          <a:stretch/>
        </p:blipFill>
        <p:spPr>
          <a:xfrm>
            <a:off x="6816080" y="1573246"/>
            <a:ext cx="2376264" cy="2708920"/>
          </a:xfrm>
          <a:prstGeom prst="rect">
            <a:avLst/>
          </a:prstGeom>
        </p:spPr>
      </p:pic>
      <p:sp>
        <p:nvSpPr>
          <p:cNvPr id="4" name="TekstSylinder 3">
            <a:extLst>
              <a:ext uri="{FF2B5EF4-FFF2-40B4-BE49-F238E27FC236}">
                <a16:creationId xmlns:a16="http://schemas.microsoft.com/office/drawing/2014/main" id="{17FFE348-EA6D-2B8B-F60B-C8A6B009B4E6}"/>
              </a:ext>
            </a:extLst>
          </p:cNvPr>
          <p:cNvSpPr txBox="1"/>
          <p:nvPr/>
        </p:nvSpPr>
        <p:spPr>
          <a:xfrm>
            <a:off x="767408" y="4784147"/>
            <a:ext cx="6913282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nb-NO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Resultat = Pris x Volum – Varekost x Volum </a:t>
            </a:r>
            <a:r>
              <a:rPr lang="nb-NO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nb-NO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FastKost</a:t>
            </a:r>
            <a:endParaRPr lang="nb-NO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Rett pilkobling 6">
            <a:extLst>
              <a:ext uri="{FF2B5EF4-FFF2-40B4-BE49-F238E27FC236}">
                <a16:creationId xmlns:a16="http://schemas.microsoft.com/office/drawing/2014/main" id="{4A74EFF3-8962-0A32-557C-2063E48B18DE}"/>
              </a:ext>
            </a:extLst>
          </p:cNvPr>
          <p:cNvCxnSpPr>
            <a:cxnSpLocks/>
          </p:cNvCxnSpPr>
          <p:nvPr/>
        </p:nvCxnSpPr>
        <p:spPr>
          <a:xfrm flipH="1">
            <a:off x="3143672" y="2420888"/>
            <a:ext cx="3726864" cy="2363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Rett pilkobling 7">
            <a:extLst>
              <a:ext uri="{FF2B5EF4-FFF2-40B4-BE49-F238E27FC236}">
                <a16:creationId xmlns:a16="http://schemas.microsoft.com/office/drawing/2014/main" id="{EF453957-878D-378A-6A4E-4225F961177F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015880" y="2600083"/>
            <a:ext cx="1872208" cy="2184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ktangel 10">
            <a:extLst>
              <a:ext uri="{FF2B5EF4-FFF2-40B4-BE49-F238E27FC236}">
                <a16:creationId xmlns:a16="http://schemas.microsoft.com/office/drawing/2014/main" id="{5098D54A-2FF7-DA24-AADB-BD2E11AFA4AB}"/>
              </a:ext>
            </a:extLst>
          </p:cNvPr>
          <p:cNvSpPr/>
          <p:nvPr/>
        </p:nvSpPr>
        <p:spPr>
          <a:xfrm>
            <a:off x="6888088" y="2247487"/>
            <a:ext cx="2304256" cy="245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65C59383-AE3F-FEE7-95C3-311BB70655F5}"/>
              </a:ext>
            </a:extLst>
          </p:cNvPr>
          <p:cNvSpPr/>
          <p:nvPr/>
        </p:nvSpPr>
        <p:spPr>
          <a:xfrm>
            <a:off x="6888088" y="2491245"/>
            <a:ext cx="2304256" cy="217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30295539"/>
      </p:ext>
    </p:extLst>
  </p:cSld>
  <p:clrMapOvr>
    <a:masterClrMapping/>
  </p:clrMapOvr>
</p:sld>
</file>

<file path=ppt/theme/theme1.xml><?xml version="1.0" encoding="utf-8"?>
<a:theme xmlns:a="http://schemas.openxmlformats.org/drawingml/2006/main" name="Fasett">
  <a:themeElements>
    <a:clrScheme name="Blå v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set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l.potx" id="{101C4CF1-9E95-423A-AADE-BDAC15F758E0}" vid="{E474E240-4D7B-4EAD-9EA2-469EBE69A7D4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mal</Template>
  <TotalTime>33629</TotalTime>
  <Words>1403</Words>
  <Application>Microsoft Office PowerPoint</Application>
  <PresentationFormat>Widescreen</PresentationFormat>
  <Paragraphs>247</Paragraphs>
  <Slides>46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46</vt:i4>
      </vt:variant>
    </vt:vector>
  </HeadingPairs>
  <TitlesOfParts>
    <vt:vector size="51" baseType="lpstr">
      <vt:lpstr>Arial</vt:lpstr>
      <vt:lpstr>Calibri</vt:lpstr>
      <vt:lpstr>Trebuchet MS</vt:lpstr>
      <vt:lpstr>Wingdings 3</vt:lpstr>
      <vt:lpstr>Fasett</vt:lpstr>
      <vt:lpstr>HØKON1201 Forelesning 4: Kostnadsbegreper (kap. 7)</vt:lpstr>
      <vt:lpstr>Kunngjøringer</vt:lpstr>
      <vt:lpstr>Kort repetisjon av forelesning 3</vt:lpstr>
      <vt:lpstr>Læringsmål idag</vt:lpstr>
      <vt:lpstr>PowerPoint-presentasjon</vt:lpstr>
      <vt:lpstr>Kostnader står sentralt ved beslutninger</vt:lpstr>
      <vt:lpstr>Hva kan man gjøre om en bedrift får økonomiske problemer?</vt:lpstr>
      <vt:lpstr>Hva kan man gjøre om en bedrift får økonomiske problemer?</vt:lpstr>
      <vt:lpstr>Hva kan man gjøre om en bedrift får økonomiske problemer?</vt:lpstr>
      <vt:lpstr>Hva kan man gjøre om en bedrift får økonomiske problemer?</vt:lpstr>
      <vt:lpstr>Hva kan man gjøre om en bedrift får økonomiske problemer?</vt:lpstr>
      <vt:lpstr>Kostnadskutt er sjelden populært</vt:lpstr>
      <vt:lpstr>Tenk etter…</vt:lpstr>
      <vt:lpstr>PowerPoint-presentasjon</vt:lpstr>
      <vt:lpstr>Kostnadsobjekt</vt:lpstr>
      <vt:lpstr>Kostnadssted</vt:lpstr>
      <vt:lpstr>Noen viktige kostnadsarter</vt:lpstr>
      <vt:lpstr>Direkte kostnader</vt:lpstr>
      <vt:lpstr>Indirekte kostnader</vt:lpstr>
      <vt:lpstr>Tenk etter…</vt:lpstr>
      <vt:lpstr>Faste og variable kostnader</vt:lpstr>
      <vt:lpstr>Faste og variable kostnader</vt:lpstr>
      <vt:lpstr>Tenk over…</vt:lpstr>
      <vt:lpstr>Faste og variable kostnader forts.</vt:lpstr>
      <vt:lpstr>PowerPoint-presentasjon</vt:lpstr>
      <vt:lpstr>PowerPoint-presentasjon</vt:lpstr>
      <vt:lpstr>PowerPoint-presentasjon</vt:lpstr>
      <vt:lpstr>PowerPoint-presentasjon</vt:lpstr>
      <vt:lpstr>Kostnadene kan grupperes etter flere dimensjoner samtidig</vt:lpstr>
      <vt:lpstr>PowerPoint-presentasjon</vt:lpstr>
      <vt:lpstr>PowerPoint-presentasjon</vt:lpstr>
      <vt:lpstr>PowerPoint-presentasjon</vt:lpstr>
      <vt:lpstr>PowerPoint-presentasjon</vt:lpstr>
      <vt:lpstr>Sprangvise faste kostnader</vt:lpstr>
      <vt:lpstr>Sprangvise faste kostnader</vt:lpstr>
      <vt:lpstr>Kostnadsdiagrammer</vt:lpstr>
      <vt:lpstr>Totalkostnader</vt:lpstr>
      <vt:lpstr>Totalkostnader</vt:lpstr>
      <vt:lpstr>Marginalkostnader</vt:lpstr>
      <vt:lpstr>Tenk etter….</vt:lpstr>
      <vt:lpstr>PowerPoint-presentasjon</vt:lpstr>
      <vt:lpstr>Sunk cost</vt:lpstr>
      <vt:lpstr>Alternativkostnad</vt:lpstr>
      <vt:lpstr>Eksempler på alternativkost</vt:lpstr>
      <vt:lpstr>Oppgave</vt:lpstr>
      <vt:lpstr>Oppgavedel</vt:lpstr>
    </vt:vector>
  </TitlesOfParts>
  <Company>FHI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HØKON1201</dc:title>
  <dc:creator>Jonas Minet Kinge</dc:creator>
  <cp:lastModifiedBy>Bjørn-Atle Reme</cp:lastModifiedBy>
  <cp:revision>415</cp:revision>
  <cp:lastPrinted>2021-08-22T18:32:59Z</cp:lastPrinted>
  <dcterms:created xsi:type="dcterms:W3CDTF">2016-04-19T12:58:41Z</dcterms:created>
  <dcterms:modified xsi:type="dcterms:W3CDTF">2023-09-11T11:14:20Z</dcterms:modified>
</cp:coreProperties>
</file>