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79"/>
  </p:notesMasterIdLst>
  <p:handoutMasterIdLst>
    <p:handoutMasterId r:id="rId80"/>
  </p:handoutMasterIdLst>
  <p:sldIdLst>
    <p:sldId id="256" r:id="rId2"/>
    <p:sldId id="312" r:id="rId3"/>
    <p:sldId id="281" r:id="rId4"/>
    <p:sldId id="279" r:id="rId5"/>
    <p:sldId id="259" r:id="rId6"/>
    <p:sldId id="340" r:id="rId7"/>
    <p:sldId id="339" r:id="rId8"/>
    <p:sldId id="338" r:id="rId9"/>
    <p:sldId id="337" r:id="rId10"/>
    <p:sldId id="341" r:id="rId11"/>
    <p:sldId id="303" r:id="rId12"/>
    <p:sldId id="276" r:id="rId13"/>
    <p:sldId id="384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280" r:id="rId23"/>
    <p:sldId id="361" r:id="rId24"/>
    <p:sldId id="264" r:id="rId25"/>
    <p:sldId id="265" r:id="rId26"/>
    <p:sldId id="367" r:id="rId27"/>
    <p:sldId id="267" r:id="rId28"/>
    <p:sldId id="268" r:id="rId29"/>
    <p:sldId id="269" r:id="rId30"/>
    <p:sldId id="364" r:id="rId31"/>
    <p:sldId id="365" r:id="rId32"/>
    <p:sldId id="366" r:id="rId33"/>
    <p:sldId id="270" r:id="rId34"/>
    <p:sldId id="273" r:id="rId35"/>
    <p:sldId id="357" r:id="rId36"/>
    <p:sldId id="358" r:id="rId37"/>
    <p:sldId id="359" r:id="rId38"/>
    <p:sldId id="315" r:id="rId39"/>
    <p:sldId id="282" r:id="rId40"/>
    <p:sldId id="363" r:id="rId41"/>
    <p:sldId id="283" r:id="rId42"/>
    <p:sldId id="284" r:id="rId43"/>
    <p:sldId id="286" r:id="rId44"/>
    <p:sldId id="394" r:id="rId45"/>
    <p:sldId id="289" r:id="rId46"/>
    <p:sldId id="290" r:id="rId47"/>
    <p:sldId id="334" r:id="rId48"/>
    <p:sldId id="293" r:id="rId49"/>
    <p:sldId id="333" r:id="rId50"/>
    <p:sldId id="294" r:id="rId51"/>
    <p:sldId id="296" r:id="rId52"/>
    <p:sldId id="295" r:id="rId53"/>
    <p:sldId id="263" r:id="rId54"/>
    <p:sldId id="305" r:id="rId55"/>
    <p:sldId id="301" r:id="rId56"/>
    <p:sldId id="373" r:id="rId57"/>
    <p:sldId id="376" r:id="rId58"/>
    <p:sldId id="274" r:id="rId59"/>
    <p:sldId id="277" r:id="rId60"/>
    <p:sldId id="314" r:id="rId61"/>
    <p:sldId id="377" r:id="rId62"/>
    <p:sldId id="316" r:id="rId63"/>
    <p:sldId id="317" r:id="rId64"/>
    <p:sldId id="318" r:id="rId65"/>
    <p:sldId id="319" r:id="rId66"/>
    <p:sldId id="320" r:id="rId67"/>
    <p:sldId id="342" r:id="rId68"/>
    <p:sldId id="378" r:id="rId69"/>
    <p:sldId id="380" r:id="rId70"/>
    <p:sldId id="321" r:id="rId71"/>
    <p:sldId id="307" r:id="rId72"/>
    <p:sldId id="381" r:id="rId73"/>
    <p:sldId id="382" r:id="rId74"/>
    <p:sldId id="309" r:id="rId75"/>
    <p:sldId id="308" r:id="rId76"/>
    <p:sldId id="310" r:id="rId77"/>
    <p:sldId id="383" r:id="rId78"/>
  </p:sldIdLst>
  <p:sldSz cx="12192000" cy="6858000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s Minet Kinge" initials="JMK" lastIdx="2" clrIdx="0"/>
  <p:cmAuthor id="1" name="Kinge, Jonas Minet" initials="KJM" lastIdx="1" clrIdx="1">
    <p:extLst>
      <p:ext uri="{19B8F6BF-5375-455C-9EA6-DF929625EA0E}">
        <p15:presenceInfo xmlns:p15="http://schemas.microsoft.com/office/powerpoint/2012/main" userId="S-1-5-21-1801674531-963894560-682003330-666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4F338-3AB4-43B7-850B-CB50FE523F7D}" v="172" dt="2023-09-17T11:38:05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40" autoAdjust="0"/>
    <p:restoredTop sz="94660"/>
  </p:normalViewPr>
  <p:slideViewPr>
    <p:cSldViewPr>
      <p:cViewPr>
        <p:scale>
          <a:sx n="79" d="100"/>
          <a:sy n="79" d="100"/>
        </p:scale>
        <p:origin x="78" y="11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317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ørn-Atle Reme" userId="bd30463f-b3e3-4af5-a412-240b4d1989f8" providerId="ADAL" clId="{2464F338-3AB4-43B7-850B-CB50FE523F7D}"/>
    <pc:docChg chg="undo custSel addSld delSld modSld sldOrd">
      <pc:chgData name="Bjørn-Atle Reme" userId="bd30463f-b3e3-4af5-a412-240b4d1989f8" providerId="ADAL" clId="{2464F338-3AB4-43B7-850B-CB50FE523F7D}" dt="2023-09-18T09:31:58.208" v="3281" actId="20577"/>
      <pc:docMkLst>
        <pc:docMk/>
      </pc:docMkLst>
      <pc:sldChg chg="modSp mod">
        <pc:chgData name="Bjørn-Atle Reme" userId="bd30463f-b3e3-4af5-a412-240b4d1989f8" providerId="ADAL" clId="{2464F338-3AB4-43B7-850B-CB50FE523F7D}" dt="2023-08-31T14:07:46.824" v="1426" actId="20577"/>
        <pc:sldMkLst>
          <pc:docMk/>
          <pc:sldMk cId="867359360" sldId="256"/>
        </pc:sldMkLst>
        <pc:spChg chg="mod">
          <ac:chgData name="Bjørn-Atle Reme" userId="bd30463f-b3e3-4af5-a412-240b4d1989f8" providerId="ADAL" clId="{2464F338-3AB4-43B7-850B-CB50FE523F7D}" dt="2023-08-31T14:07:46.824" v="1426" actId="20577"/>
          <ac:spMkLst>
            <pc:docMk/>
            <pc:sldMk cId="867359360" sldId="256"/>
            <ac:spMk id="2" creationId="{00000000-0000-0000-0000-000000000000}"/>
          </ac:spMkLst>
        </pc:spChg>
      </pc:sldChg>
      <pc:sldChg chg="addSp delSp modSp new del mod">
        <pc:chgData name="Bjørn-Atle Reme" userId="bd30463f-b3e3-4af5-a412-240b4d1989f8" providerId="ADAL" clId="{2464F338-3AB4-43B7-850B-CB50FE523F7D}" dt="2023-08-22T13:13:49.184" v="210" actId="47"/>
        <pc:sldMkLst>
          <pc:docMk/>
          <pc:sldMk cId="1168319256" sldId="257"/>
        </pc:sldMkLst>
        <pc:spChg chg="mod">
          <ac:chgData name="Bjørn-Atle Reme" userId="bd30463f-b3e3-4af5-a412-240b4d1989f8" providerId="ADAL" clId="{2464F338-3AB4-43B7-850B-CB50FE523F7D}" dt="2023-08-22T13:10:43.334" v="119" actId="20577"/>
          <ac:spMkLst>
            <pc:docMk/>
            <pc:sldMk cId="1168319256" sldId="257"/>
            <ac:spMk id="2" creationId="{71663CB5-E3BA-AC20-96EC-C9279A8CC7B9}"/>
          </ac:spMkLst>
        </pc:spChg>
        <pc:spChg chg="add del">
          <ac:chgData name="Bjørn-Atle Reme" userId="bd30463f-b3e3-4af5-a412-240b4d1989f8" providerId="ADAL" clId="{2464F338-3AB4-43B7-850B-CB50FE523F7D}" dt="2023-08-22T13:11:23.553" v="121" actId="22"/>
          <ac:spMkLst>
            <pc:docMk/>
            <pc:sldMk cId="1168319256" sldId="257"/>
            <ac:spMk id="5" creationId="{26224F87-CAC4-0FD9-315A-AF0DF1E9DA38}"/>
          </ac:spMkLst>
        </pc:spChg>
        <pc:spChg chg="add del">
          <ac:chgData name="Bjørn-Atle Reme" userId="bd30463f-b3e3-4af5-a412-240b4d1989f8" providerId="ADAL" clId="{2464F338-3AB4-43B7-850B-CB50FE523F7D}" dt="2023-08-22T13:11:30.643" v="123" actId="22"/>
          <ac:spMkLst>
            <pc:docMk/>
            <pc:sldMk cId="1168319256" sldId="257"/>
            <ac:spMk id="7" creationId="{90AB26C2-2F0C-02EE-DF13-FC2510E594B1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257063886" sldId="257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226586859" sldId="258"/>
        </pc:sldMkLst>
      </pc:sldChg>
      <pc:sldChg chg="addSp delSp modSp new add del mod modAnim">
        <pc:chgData name="Bjørn-Atle Reme" userId="bd30463f-b3e3-4af5-a412-240b4d1989f8" providerId="ADAL" clId="{2464F338-3AB4-43B7-850B-CB50FE523F7D}" dt="2023-09-15T08:56:29.172" v="1626" actId="47"/>
        <pc:sldMkLst>
          <pc:docMk/>
          <pc:sldMk cId="2825988484" sldId="258"/>
        </pc:sldMkLst>
        <pc:spChg chg="mod">
          <ac:chgData name="Bjørn-Atle Reme" userId="bd30463f-b3e3-4af5-a412-240b4d1989f8" providerId="ADAL" clId="{2464F338-3AB4-43B7-850B-CB50FE523F7D}" dt="2023-09-15T08:55:32.816" v="1584" actId="20577"/>
          <ac:spMkLst>
            <pc:docMk/>
            <pc:sldMk cId="2825988484" sldId="258"/>
            <ac:spMk id="2" creationId="{903F7B40-4DF0-19D5-7E49-16AF30E79BA9}"/>
          </ac:spMkLst>
        </pc:spChg>
        <pc:spChg chg="del mod">
          <ac:chgData name="Bjørn-Atle Reme" userId="bd30463f-b3e3-4af5-a412-240b4d1989f8" providerId="ADAL" clId="{2464F338-3AB4-43B7-850B-CB50FE523F7D}" dt="2023-09-15T08:56:22.271" v="1623" actId="478"/>
          <ac:spMkLst>
            <pc:docMk/>
            <pc:sldMk cId="2825988484" sldId="258"/>
            <ac:spMk id="3" creationId="{DE77B339-59C2-E149-5BF7-8A165DE6D64C}"/>
          </ac:spMkLst>
        </pc:spChg>
        <pc:spChg chg="add mod">
          <ac:chgData name="Bjørn-Atle Reme" userId="bd30463f-b3e3-4af5-a412-240b4d1989f8" providerId="ADAL" clId="{2464F338-3AB4-43B7-850B-CB50FE523F7D}" dt="2023-09-15T08:56:22.271" v="1623" actId="478"/>
          <ac:spMkLst>
            <pc:docMk/>
            <pc:sldMk cId="2825988484" sldId="258"/>
            <ac:spMk id="5" creationId="{C695440E-9439-BDAC-1B44-B80C12385052}"/>
          </ac:spMkLst>
        </pc:spChg>
        <pc:spChg chg="add del mod">
          <ac:chgData name="Bjørn-Atle Reme" userId="bd30463f-b3e3-4af5-a412-240b4d1989f8" providerId="ADAL" clId="{2464F338-3AB4-43B7-850B-CB50FE523F7D}" dt="2023-09-15T08:56:24.793" v="1625"/>
          <ac:spMkLst>
            <pc:docMk/>
            <pc:sldMk cId="2825988484" sldId="258"/>
            <ac:spMk id="6" creationId="{AB828D95-0243-4CC1-902B-0FDF1FDB9985}"/>
          </ac:spMkLst>
        </pc:spChg>
      </pc:sldChg>
      <pc:sldChg chg="modSp add mod ord">
        <pc:chgData name="Bjørn-Atle Reme" userId="bd30463f-b3e3-4af5-a412-240b4d1989f8" providerId="ADAL" clId="{2464F338-3AB4-43B7-850B-CB50FE523F7D}" dt="2023-09-15T09:00:30.982" v="1811" actId="20577"/>
        <pc:sldMkLst>
          <pc:docMk/>
          <pc:sldMk cId="742432852" sldId="259"/>
        </pc:sldMkLst>
        <pc:spChg chg="mod">
          <ac:chgData name="Bjørn-Atle Reme" userId="bd30463f-b3e3-4af5-a412-240b4d1989f8" providerId="ADAL" clId="{2464F338-3AB4-43B7-850B-CB50FE523F7D}" dt="2023-08-22T13:16:33.105" v="248" actId="20577"/>
          <ac:spMkLst>
            <pc:docMk/>
            <pc:sldMk cId="742432852" sldId="259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5T09:00:30.982" v="1811" actId="20577"/>
          <ac:spMkLst>
            <pc:docMk/>
            <pc:sldMk cId="742432852" sldId="259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3224820653" sldId="259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226480773" sldId="260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2742232212" sldId="261"/>
        </pc:sldMkLst>
      </pc:sldChg>
      <pc:sldChg chg="modSp add del mod">
        <pc:chgData name="Bjørn-Atle Reme" userId="bd30463f-b3e3-4af5-a412-240b4d1989f8" providerId="ADAL" clId="{2464F338-3AB4-43B7-850B-CB50FE523F7D}" dt="2023-08-28T19:19:10.468" v="1275" actId="47"/>
        <pc:sldMkLst>
          <pc:docMk/>
          <pc:sldMk cId="2571495307" sldId="262"/>
        </pc:sldMkLst>
        <pc:spChg chg="mod">
          <ac:chgData name="Bjørn-Atle Reme" userId="bd30463f-b3e3-4af5-a412-240b4d1989f8" providerId="ADAL" clId="{2464F338-3AB4-43B7-850B-CB50FE523F7D}" dt="2023-08-28T19:18:04.407" v="1241" actId="27636"/>
          <ac:spMkLst>
            <pc:docMk/>
            <pc:sldMk cId="2571495307" sldId="262"/>
            <ac:spMk id="2" creationId="{00000000-0000-0000-0000-000000000000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2833177262" sldId="262"/>
        </pc:sldMkLst>
      </pc:sldChg>
      <pc:sldChg chg="modSp add mod">
        <pc:chgData name="Bjørn-Atle Reme" userId="bd30463f-b3e3-4af5-a412-240b4d1989f8" providerId="ADAL" clId="{2464F338-3AB4-43B7-850B-CB50FE523F7D}" dt="2023-09-17T11:39:32.993" v="3065" actId="1076"/>
        <pc:sldMkLst>
          <pc:docMk/>
          <pc:sldMk cId="1085678655" sldId="263"/>
        </pc:sldMkLst>
        <pc:spChg chg="mod">
          <ac:chgData name="Bjørn-Atle Reme" userId="bd30463f-b3e3-4af5-a412-240b4d1989f8" providerId="ADAL" clId="{2464F338-3AB4-43B7-850B-CB50FE523F7D}" dt="2023-09-17T11:39:32.993" v="3065" actId="1076"/>
          <ac:spMkLst>
            <pc:docMk/>
            <pc:sldMk cId="1085678655" sldId="263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8T19:18:33.465" v="1270" actId="20577"/>
          <ac:spMkLst>
            <pc:docMk/>
            <pc:sldMk cId="1085678655" sldId="263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3871410300" sldId="263"/>
        </pc:sldMkLst>
      </pc:sldChg>
      <pc:sldChg chg="delSp modSp add mod ord setBg delDesignElem">
        <pc:chgData name="Bjørn-Atle Reme" userId="bd30463f-b3e3-4af5-a412-240b4d1989f8" providerId="ADAL" clId="{2464F338-3AB4-43B7-850B-CB50FE523F7D}" dt="2023-09-15T09:06:47.814" v="1843" actId="403"/>
        <pc:sldMkLst>
          <pc:docMk/>
          <pc:sldMk cId="1402058926" sldId="264"/>
        </pc:sldMkLst>
        <pc:spChg chg="mod">
          <ac:chgData name="Bjørn-Atle Reme" userId="bd30463f-b3e3-4af5-a412-240b4d1989f8" providerId="ADAL" clId="{2464F338-3AB4-43B7-850B-CB50FE523F7D}" dt="2023-09-15T09:06:47.814" v="1843" actId="403"/>
          <ac:spMkLst>
            <pc:docMk/>
            <pc:sldMk cId="1402058926" sldId="264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2T13:21:05.123" v="347" actId="14100"/>
          <ac:spMkLst>
            <pc:docMk/>
            <pc:sldMk cId="1402058926" sldId="264"/>
            <ac:spMk id="3" creationId="{00000000-0000-0000-0000-000000000000}"/>
          </ac:spMkLst>
        </pc:spChg>
        <pc:spChg chg="del">
          <ac:chgData name="Bjørn-Atle Reme" userId="bd30463f-b3e3-4af5-a412-240b4d1989f8" providerId="ADAL" clId="{2464F338-3AB4-43B7-850B-CB50FE523F7D}" dt="2023-08-22T13:18:18.567" v="251"/>
          <ac:spMkLst>
            <pc:docMk/>
            <pc:sldMk cId="1402058926" sldId="264"/>
            <ac:spMk id="16" creationId="{E80B86A7-A1EC-475B-9166-88902B033A38}"/>
          </ac:spMkLst>
        </pc:spChg>
        <pc:spChg chg="del">
          <ac:chgData name="Bjørn-Atle Reme" userId="bd30463f-b3e3-4af5-a412-240b4d1989f8" providerId="ADAL" clId="{2464F338-3AB4-43B7-850B-CB50FE523F7D}" dt="2023-08-22T13:18:18.567" v="251"/>
          <ac:spMkLst>
            <pc:docMk/>
            <pc:sldMk cId="1402058926" sldId="264"/>
            <ac:spMk id="17" creationId="{C2C29CB1-9F74-4879-A6AF-AEA67B6F1F4D}"/>
          </ac:spMkLst>
        </pc:spChg>
        <pc:spChg chg="del">
          <ac:chgData name="Bjørn-Atle Reme" userId="bd30463f-b3e3-4af5-a412-240b4d1989f8" providerId="ADAL" clId="{2464F338-3AB4-43B7-850B-CB50FE523F7D}" dt="2023-08-22T13:18:18.567" v="251"/>
          <ac:spMkLst>
            <pc:docMk/>
            <pc:sldMk cId="1402058926" sldId="264"/>
            <ac:spMk id="18" creationId="{7E2C7115-5336-410C-AD71-0F0952A2E5A7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675732636" sldId="264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3664771275" sldId="265"/>
        </pc:sldMkLst>
      </pc:sldChg>
      <pc:sldChg chg="modSp add mod ord">
        <pc:chgData name="Bjørn-Atle Reme" userId="bd30463f-b3e3-4af5-a412-240b4d1989f8" providerId="ADAL" clId="{2464F338-3AB4-43B7-850B-CB50FE523F7D}" dt="2023-09-15T09:06:53.595" v="1844" actId="404"/>
        <pc:sldMkLst>
          <pc:docMk/>
          <pc:sldMk cId="3817996672" sldId="265"/>
        </pc:sldMkLst>
        <pc:spChg chg="mod">
          <ac:chgData name="Bjørn-Atle Reme" userId="bd30463f-b3e3-4af5-a412-240b4d1989f8" providerId="ADAL" clId="{2464F338-3AB4-43B7-850B-CB50FE523F7D}" dt="2023-09-15T09:06:53.595" v="1844" actId="404"/>
          <ac:spMkLst>
            <pc:docMk/>
            <pc:sldMk cId="3817996672" sldId="265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2T13:22:21.690" v="365" actId="113"/>
          <ac:spMkLst>
            <pc:docMk/>
            <pc:sldMk cId="3817996672" sldId="265"/>
            <ac:spMk id="3" creationId="{00000000-0000-0000-0000-000000000000}"/>
          </ac:spMkLst>
        </pc:spChg>
      </pc:sldChg>
      <pc:sldChg chg="modSp add del mod">
        <pc:chgData name="Bjørn-Atle Reme" userId="bd30463f-b3e3-4af5-a412-240b4d1989f8" providerId="ADAL" clId="{2464F338-3AB4-43B7-850B-CB50FE523F7D}" dt="2023-09-18T09:03:13.403" v="3266" actId="47"/>
        <pc:sldMkLst>
          <pc:docMk/>
          <pc:sldMk cId="929296981" sldId="266"/>
        </pc:sldMkLst>
        <pc:spChg chg="mod">
          <ac:chgData name="Bjørn-Atle Reme" userId="bd30463f-b3e3-4af5-a412-240b4d1989f8" providerId="ADAL" clId="{2464F338-3AB4-43B7-850B-CB50FE523F7D}" dt="2023-08-28T19:21:15.090" v="1320" actId="14100"/>
          <ac:spMkLst>
            <pc:docMk/>
            <pc:sldMk cId="929296981" sldId="266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214340029" sldId="266"/>
        </pc:sldMkLst>
      </pc:sldChg>
      <pc:sldChg chg="delSp modSp add mod ord setBg delDesignElem">
        <pc:chgData name="Bjørn-Atle Reme" userId="bd30463f-b3e3-4af5-a412-240b4d1989f8" providerId="ADAL" clId="{2464F338-3AB4-43B7-850B-CB50FE523F7D}" dt="2023-09-18T08:40:52.518" v="3191" actId="20577"/>
        <pc:sldMkLst>
          <pc:docMk/>
          <pc:sldMk cId="1282166357" sldId="267"/>
        </pc:sldMkLst>
        <pc:spChg chg="mod">
          <ac:chgData name="Bjørn-Atle Reme" userId="bd30463f-b3e3-4af5-a412-240b4d1989f8" providerId="ADAL" clId="{2464F338-3AB4-43B7-850B-CB50FE523F7D}" dt="2023-08-22T20:32:43.549" v="378" actId="1076"/>
          <ac:spMkLst>
            <pc:docMk/>
            <pc:sldMk cId="1282166357" sldId="267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8T08:40:52.518" v="3191" actId="20577"/>
          <ac:spMkLst>
            <pc:docMk/>
            <pc:sldMk cId="1282166357" sldId="267"/>
            <ac:spMk id="3" creationId="{00000000-0000-0000-0000-000000000000}"/>
          </ac:spMkLst>
        </pc:spChg>
        <pc:spChg chg="del">
          <ac:chgData name="Bjørn-Atle Reme" userId="bd30463f-b3e3-4af5-a412-240b4d1989f8" providerId="ADAL" clId="{2464F338-3AB4-43B7-850B-CB50FE523F7D}" dt="2023-08-22T13:18:18.567" v="251"/>
          <ac:spMkLst>
            <pc:docMk/>
            <pc:sldMk cId="1282166357" sldId="267"/>
            <ac:spMk id="8" creationId="{E80B86A7-A1EC-475B-9166-88902B033A38}"/>
          </ac:spMkLst>
        </pc:spChg>
        <pc:spChg chg="del">
          <ac:chgData name="Bjørn-Atle Reme" userId="bd30463f-b3e3-4af5-a412-240b4d1989f8" providerId="ADAL" clId="{2464F338-3AB4-43B7-850B-CB50FE523F7D}" dt="2023-08-22T13:18:18.567" v="251"/>
          <ac:spMkLst>
            <pc:docMk/>
            <pc:sldMk cId="1282166357" sldId="267"/>
            <ac:spMk id="10" creationId="{C2C29CB1-9F74-4879-A6AF-AEA67B6F1F4D}"/>
          </ac:spMkLst>
        </pc:spChg>
        <pc:spChg chg="del">
          <ac:chgData name="Bjørn-Atle Reme" userId="bd30463f-b3e3-4af5-a412-240b4d1989f8" providerId="ADAL" clId="{2464F338-3AB4-43B7-850B-CB50FE523F7D}" dt="2023-08-22T13:18:18.567" v="251"/>
          <ac:spMkLst>
            <pc:docMk/>
            <pc:sldMk cId="1282166357" sldId="267"/>
            <ac:spMk id="12" creationId="{7E2C7115-5336-410C-AD71-0F0952A2E5A7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2153520340" sldId="268"/>
        </pc:sldMkLst>
      </pc:sldChg>
      <pc:sldChg chg="modSp add mod ord">
        <pc:chgData name="Bjørn-Atle Reme" userId="bd30463f-b3e3-4af5-a412-240b4d1989f8" providerId="ADAL" clId="{2464F338-3AB4-43B7-850B-CB50FE523F7D}" dt="2023-08-28T17:52:31.955" v="1034" actId="115"/>
        <pc:sldMkLst>
          <pc:docMk/>
          <pc:sldMk cId="3909385406" sldId="268"/>
        </pc:sldMkLst>
        <pc:spChg chg="mod">
          <ac:chgData name="Bjørn-Atle Reme" userId="bd30463f-b3e3-4af5-a412-240b4d1989f8" providerId="ADAL" clId="{2464F338-3AB4-43B7-850B-CB50FE523F7D}" dt="2023-08-28T17:52:31.955" v="1034" actId="115"/>
          <ac:spMkLst>
            <pc:docMk/>
            <pc:sldMk cId="3909385406" sldId="268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8T17:52:14.654" v="1033" actId="207"/>
          <ac:spMkLst>
            <pc:docMk/>
            <pc:sldMk cId="3909385406" sldId="268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310148584" sldId="269"/>
        </pc:sldMkLst>
      </pc:sldChg>
      <pc:sldChg chg="modSp add mod ord">
        <pc:chgData name="Bjørn-Atle Reme" userId="bd30463f-b3e3-4af5-a412-240b4d1989f8" providerId="ADAL" clId="{2464F338-3AB4-43B7-850B-CB50FE523F7D}" dt="2023-08-22T20:36:57.832" v="391" actId="1440"/>
        <pc:sldMkLst>
          <pc:docMk/>
          <pc:sldMk cId="1916772945" sldId="269"/>
        </pc:sldMkLst>
        <pc:spChg chg="mod">
          <ac:chgData name="Bjørn-Atle Reme" userId="bd30463f-b3e3-4af5-a412-240b4d1989f8" providerId="ADAL" clId="{2464F338-3AB4-43B7-850B-CB50FE523F7D}" dt="2023-08-22T13:18:18.718" v="252" actId="27636"/>
          <ac:spMkLst>
            <pc:docMk/>
            <pc:sldMk cId="1916772945" sldId="269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2T20:36:30.068" v="389" actId="14100"/>
          <ac:spMkLst>
            <pc:docMk/>
            <pc:sldMk cId="1916772945" sldId="269"/>
            <ac:spMk id="3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2T20:36:36.960" v="390" actId="1076"/>
          <ac:spMkLst>
            <pc:docMk/>
            <pc:sldMk cId="1916772945" sldId="269"/>
            <ac:spMk id="5" creationId="{D2622396-1908-4A83-B1FD-ACD448B339BC}"/>
          </ac:spMkLst>
        </pc:spChg>
        <pc:picChg chg="mod">
          <ac:chgData name="Bjørn-Atle Reme" userId="bd30463f-b3e3-4af5-a412-240b4d1989f8" providerId="ADAL" clId="{2464F338-3AB4-43B7-850B-CB50FE523F7D}" dt="2023-08-22T20:36:57.832" v="391" actId="1440"/>
          <ac:picMkLst>
            <pc:docMk/>
            <pc:sldMk cId="1916772945" sldId="269"/>
            <ac:picMk id="4" creationId="{00000000-0000-0000-0000-000000000000}"/>
          </ac:picMkLst>
        </pc:picChg>
      </pc:sldChg>
      <pc:sldChg chg="modSp add mod ord">
        <pc:chgData name="Bjørn-Atle Reme" userId="bd30463f-b3e3-4af5-a412-240b4d1989f8" providerId="ADAL" clId="{2464F338-3AB4-43B7-850B-CB50FE523F7D}" dt="2023-09-17T11:32:18.726" v="2898" actId="20577"/>
        <pc:sldMkLst>
          <pc:docMk/>
          <pc:sldMk cId="1307852782" sldId="270"/>
        </pc:sldMkLst>
        <pc:spChg chg="mod">
          <ac:chgData name="Bjørn-Atle Reme" userId="bd30463f-b3e3-4af5-a412-240b4d1989f8" providerId="ADAL" clId="{2464F338-3AB4-43B7-850B-CB50FE523F7D}" dt="2023-08-22T13:18:18.748" v="256" actId="27636"/>
          <ac:spMkLst>
            <pc:docMk/>
            <pc:sldMk cId="1307852782" sldId="270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7T11:32:18.726" v="2898" actId="20577"/>
          <ac:spMkLst>
            <pc:docMk/>
            <pc:sldMk cId="1307852782" sldId="270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4179959419" sldId="270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3627355749" sldId="271"/>
        </pc:sldMkLst>
      </pc:sldChg>
      <pc:sldChg chg="add del">
        <pc:chgData name="Bjørn-Atle Reme" userId="bd30463f-b3e3-4af5-a412-240b4d1989f8" providerId="ADAL" clId="{2464F338-3AB4-43B7-850B-CB50FE523F7D}" dt="2023-08-28T19:19:29.944" v="1281" actId="47"/>
        <pc:sldMkLst>
          <pc:docMk/>
          <pc:sldMk cId="4046270831" sldId="271"/>
        </pc:sldMkLst>
      </pc:sldChg>
      <pc:sldChg chg="add del">
        <pc:chgData name="Bjørn-Atle Reme" userId="bd30463f-b3e3-4af5-a412-240b4d1989f8" providerId="ADAL" clId="{2464F338-3AB4-43B7-850B-CB50FE523F7D}" dt="2023-08-28T19:20:03.516" v="1285" actId="47"/>
        <pc:sldMkLst>
          <pc:docMk/>
          <pc:sldMk cId="2495620567" sldId="272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3266430571" sldId="273"/>
        </pc:sldMkLst>
      </pc:sldChg>
      <pc:sldChg chg="modSp add mod ord">
        <pc:chgData name="Bjørn-Atle Reme" userId="bd30463f-b3e3-4af5-a412-240b4d1989f8" providerId="ADAL" clId="{2464F338-3AB4-43B7-850B-CB50FE523F7D}" dt="2023-09-15T09:14:23.072" v="1847" actId="20577"/>
        <pc:sldMkLst>
          <pc:docMk/>
          <pc:sldMk cId="4218260589" sldId="273"/>
        </pc:sldMkLst>
        <pc:spChg chg="mod">
          <ac:chgData name="Bjørn-Atle Reme" userId="bd30463f-b3e3-4af5-a412-240b4d1989f8" providerId="ADAL" clId="{2464F338-3AB4-43B7-850B-CB50FE523F7D}" dt="2023-08-22T20:42:16.451" v="434" actId="20577"/>
          <ac:spMkLst>
            <pc:docMk/>
            <pc:sldMk cId="4218260589" sldId="273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5T09:14:23.072" v="1847" actId="20577"/>
          <ac:spMkLst>
            <pc:docMk/>
            <pc:sldMk cId="4218260589" sldId="273"/>
            <ac:spMk id="3" creationId="{00000000-0000-0000-0000-000000000000}"/>
          </ac:spMkLst>
        </pc:spChg>
      </pc:sldChg>
      <pc:sldChg chg="modSp add mod">
        <pc:chgData name="Bjørn-Atle Reme" userId="bd30463f-b3e3-4af5-a412-240b4d1989f8" providerId="ADAL" clId="{2464F338-3AB4-43B7-850B-CB50FE523F7D}" dt="2023-08-31T14:09:30.918" v="1464" actId="2711"/>
        <pc:sldMkLst>
          <pc:docMk/>
          <pc:sldMk cId="1225323607" sldId="274"/>
        </pc:sldMkLst>
        <pc:graphicFrameChg chg="modGraphic">
          <ac:chgData name="Bjørn-Atle Reme" userId="bd30463f-b3e3-4af5-a412-240b4d1989f8" providerId="ADAL" clId="{2464F338-3AB4-43B7-850B-CB50FE523F7D}" dt="2023-08-31T14:09:30.918" v="1464" actId="2711"/>
          <ac:graphicFrameMkLst>
            <pc:docMk/>
            <pc:sldMk cId="1225323607" sldId="274"/>
            <ac:graphicFrameMk id="4" creationId="{00000000-0000-0000-0000-000000000000}"/>
          </ac:graphicFrameMkLst>
        </pc:graphicFrame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3150784364" sldId="274"/>
        </pc:sldMkLst>
      </pc:sldChg>
      <pc:sldChg chg="modSp add del mod">
        <pc:chgData name="Bjørn-Atle Reme" userId="bd30463f-b3e3-4af5-a412-240b4d1989f8" providerId="ADAL" clId="{2464F338-3AB4-43B7-850B-CB50FE523F7D}" dt="2023-08-28T19:20:18.295" v="1286" actId="47"/>
        <pc:sldMkLst>
          <pc:docMk/>
          <pc:sldMk cId="3285012331" sldId="275"/>
        </pc:sldMkLst>
        <pc:spChg chg="mod">
          <ac:chgData name="Bjørn-Atle Reme" userId="bd30463f-b3e3-4af5-a412-240b4d1989f8" providerId="ADAL" clId="{2464F338-3AB4-43B7-850B-CB50FE523F7D}" dt="2023-08-28T19:18:04.464" v="1245" actId="27636"/>
          <ac:spMkLst>
            <pc:docMk/>
            <pc:sldMk cId="3285012331" sldId="275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8T19:18:04.464" v="1244" actId="27636"/>
          <ac:spMkLst>
            <pc:docMk/>
            <pc:sldMk cId="3285012331" sldId="275"/>
            <ac:spMk id="3" creationId="{00000000-0000-0000-0000-000000000000}"/>
          </ac:spMkLst>
        </pc:spChg>
      </pc:sldChg>
      <pc:sldChg chg="add del">
        <pc:chgData name="Bjørn-Atle Reme" userId="bd30463f-b3e3-4af5-a412-240b4d1989f8" providerId="ADAL" clId="{2464F338-3AB4-43B7-850B-CB50FE523F7D}" dt="2023-08-22T20:34:32.778" v="382" actId="2696"/>
        <pc:sldMkLst>
          <pc:docMk/>
          <pc:sldMk cId="646732933" sldId="276"/>
        </pc:sldMkLst>
      </pc:sldChg>
      <pc:sldChg chg="modSp add del mod ord">
        <pc:chgData name="Bjørn-Atle Reme" userId="bd30463f-b3e3-4af5-a412-240b4d1989f8" providerId="ADAL" clId="{2464F338-3AB4-43B7-850B-CB50FE523F7D}" dt="2023-08-22T20:33:07.855" v="380" actId="2696"/>
        <pc:sldMkLst>
          <pc:docMk/>
          <pc:sldMk cId="1438654087" sldId="276"/>
        </pc:sldMkLst>
        <pc:picChg chg="mod">
          <ac:chgData name="Bjørn-Atle Reme" userId="bd30463f-b3e3-4af5-a412-240b4d1989f8" providerId="ADAL" clId="{2464F338-3AB4-43B7-850B-CB50FE523F7D}" dt="2023-08-22T13:19:26.083" v="318" actId="14100"/>
          <ac:picMkLst>
            <pc:docMk/>
            <pc:sldMk cId="1438654087" sldId="276"/>
            <ac:picMk id="5" creationId="{00000000-0000-0000-0000-000000000000}"/>
          </ac:picMkLst>
        </pc:picChg>
      </pc:sldChg>
      <pc:sldChg chg="addSp delSp modSp add mod">
        <pc:chgData name="Bjørn-Atle Reme" userId="bd30463f-b3e3-4af5-a412-240b4d1989f8" providerId="ADAL" clId="{2464F338-3AB4-43B7-850B-CB50FE523F7D}" dt="2023-09-15T09:05:22.344" v="1822" actId="1076"/>
        <pc:sldMkLst>
          <pc:docMk/>
          <pc:sldMk cId="1569502348" sldId="276"/>
        </pc:sldMkLst>
        <pc:picChg chg="del">
          <ac:chgData name="Bjørn-Atle Reme" userId="bd30463f-b3e3-4af5-a412-240b4d1989f8" providerId="ADAL" clId="{2464F338-3AB4-43B7-850B-CB50FE523F7D}" dt="2023-09-15T09:05:04.652" v="1818" actId="478"/>
          <ac:picMkLst>
            <pc:docMk/>
            <pc:sldMk cId="1569502348" sldId="276"/>
            <ac:picMk id="5" creationId="{00000000-0000-0000-0000-000000000000}"/>
          </ac:picMkLst>
        </pc:picChg>
        <pc:picChg chg="add mod">
          <ac:chgData name="Bjørn-Atle Reme" userId="bd30463f-b3e3-4af5-a412-240b4d1989f8" providerId="ADAL" clId="{2464F338-3AB4-43B7-850B-CB50FE523F7D}" dt="2023-09-15T09:05:22.344" v="1822" actId="1076"/>
          <ac:picMkLst>
            <pc:docMk/>
            <pc:sldMk cId="1569502348" sldId="276"/>
            <ac:picMk id="6" creationId="{32128DA9-925A-08D9-314E-3FC6ECFCA351}"/>
          </ac:picMkLst>
        </pc:picChg>
      </pc:sldChg>
      <pc:sldChg chg="add ord">
        <pc:chgData name="Bjørn-Atle Reme" userId="bd30463f-b3e3-4af5-a412-240b4d1989f8" providerId="ADAL" clId="{2464F338-3AB4-43B7-850B-CB50FE523F7D}" dt="2023-09-18T09:03:42.218" v="3268"/>
        <pc:sldMkLst>
          <pc:docMk/>
          <pc:sldMk cId="278441201" sldId="277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4174200121" sldId="277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222212655" sldId="278"/>
        </pc:sldMkLst>
      </pc:sldChg>
      <pc:sldChg chg="addSp modSp add mod ord">
        <pc:chgData name="Bjørn-Atle Reme" userId="bd30463f-b3e3-4af5-a412-240b4d1989f8" providerId="ADAL" clId="{2464F338-3AB4-43B7-850B-CB50FE523F7D}" dt="2023-09-15T08:59:51.715" v="1755" actId="27636"/>
        <pc:sldMkLst>
          <pc:docMk/>
          <pc:sldMk cId="1381559558" sldId="279"/>
        </pc:sldMkLst>
        <pc:spChg chg="mod">
          <ac:chgData name="Bjørn-Atle Reme" userId="bd30463f-b3e3-4af5-a412-240b4d1989f8" providerId="ADAL" clId="{2464F338-3AB4-43B7-850B-CB50FE523F7D}" dt="2023-08-22T13:14:07.190" v="218" actId="20577"/>
          <ac:spMkLst>
            <pc:docMk/>
            <pc:sldMk cId="1381559558" sldId="279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5T08:59:51.715" v="1755" actId="27636"/>
          <ac:spMkLst>
            <pc:docMk/>
            <pc:sldMk cId="1381559558" sldId="279"/>
            <ac:spMk id="3" creationId="{00000000-0000-0000-0000-000000000000}"/>
          </ac:spMkLst>
        </pc:spChg>
        <pc:picChg chg="mod">
          <ac:chgData name="Bjørn-Atle Reme" userId="bd30463f-b3e3-4af5-a412-240b4d1989f8" providerId="ADAL" clId="{2464F338-3AB4-43B7-850B-CB50FE523F7D}" dt="2023-09-15T08:59:31.822" v="1751" actId="1076"/>
          <ac:picMkLst>
            <pc:docMk/>
            <pc:sldMk cId="1381559558" sldId="279"/>
            <ac:picMk id="5" creationId="{00000000-0000-0000-0000-000000000000}"/>
          </ac:picMkLst>
        </pc:picChg>
        <pc:picChg chg="add mod">
          <ac:chgData name="Bjørn-Atle Reme" userId="bd30463f-b3e3-4af5-a412-240b4d1989f8" providerId="ADAL" clId="{2464F338-3AB4-43B7-850B-CB50FE523F7D}" dt="2023-09-15T08:59:09.221" v="1750" actId="1076"/>
          <ac:picMkLst>
            <pc:docMk/>
            <pc:sldMk cId="1381559558" sldId="279"/>
            <ac:picMk id="1026" creationId="{11610ACB-FB36-D42C-75ED-EFA02287B3D2}"/>
          </ac:picMkLst>
        </pc:pic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610653790" sldId="279"/>
        </pc:sldMkLst>
      </pc:sldChg>
      <pc:sldChg chg="modSp add mod ord">
        <pc:chgData name="Bjørn-Atle Reme" userId="bd30463f-b3e3-4af5-a412-240b4d1989f8" providerId="ADAL" clId="{2464F338-3AB4-43B7-850B-CB50FE523F7D}" dt="2023-09-15T09:05:39.844" v="1824" actId="27636"/>
        <pc:sldMkLst>
          <pc:docMk/>
          <pc:sldMk cId="1804704196" sldId="280"/>
        </pc:sldMkLst>
        <pc:spChg chg="mod">
          <ac:chgData name="Bjørn-Atle Reme" userId="bd30463f-b3e3-4af5-a412-240b4d1989f8" providerId="ADAL" clId="{2464F338-3AB4-43B7-850B-CB50FE523F7D}" dt="2023-09-15T09:05:39.844" v="1824" actId="27636"/>
          <ac:spMkLst>
            <pc:docMk/>
            <pc:sldMk cId="1804704196" sldId="280"/>
            <ac:spMk id="3" creationId="{00000000-0000-0000-0000-000000000000}"/>
          </ac:spMkLst>
        </pc:spChg>
      </pc:sldChg>
      <pc:sldChg chg="addSp delSp modSp add mod ord setBg delDesignElem">
        <pc:chgData name="Bjørn-Atle Reme" userId="bd30463f-b3e3-4af5-a412-240b4d1989f8" providerId="ADAL" clId="{2464F338-3AB4-43B7-850B-CB50FE523F7D}" dt="2023-09-15T08:58:20.328" v="1747" actId="1076"/>
        <pc:sldMkLst>
          <pc:docMk/>
          <pc:sldMk cId="2481485313" sldId="281"/>
        </pc:sldMkLst>
        <pc:spChg chg="mod">
          <ac:chgData name="Bjørn-Atle Reme" userId="bd30463f-b3e3-4af5-a412-240b4d1989f8" providerId="ADAL" clId="{2464F338-3AB4-43B7-850B-CB50FE523F7D}" dt="2023-08-22T13:12:20.570" v="145" actId="20577"/>
          <ac:spMkLst>
            <pc:docMk/>
            <pc:sldMk cId="2481485313" sldId="281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5T08:58:15.392" v="1746" actId="403"/>
          <ac:spMkLst>
            <pc:docMk/>
            <pc:sldMk cId="2481485313" sldId="281"/>
            <ac:spMk id="3" creationId="{00000000-0000-0000-0000-000000000000}"/>
          </ac:spMkLst>
        </pc:spChg>
        <pc:spChg chg="del">
          <ac:chgData name="Bjørn-Atle Reme" userId="bd30463f-b3e3-4af5-a412-240b4d1989f8" providerId="ADAL" clId="{2464F338-3AB4-43B7-850B-CB50FE523F7D}" dt="2023-08-22T13:12:00.975" v="125"/>
          <ac:spMkLst>
            <pc:docMk/>
            <pc:sldMk cId="2481485313" sldId="281"/>
            <ac:spMk id="8" creationId="{E80B86A7-A1EC-475B-9166-88902B033A38}"/>
          </ac:spMkLst>
        </pc:spChg>
        <pc:spChg chg="del">
          <ac:chgData name="Bjørn-Atle Reme" userId="bd30463f-b3e3-4af5-a412-240b4d1989f8" providerId="ADAL" clId="{2464F338-3AB4-43B7-850B-CB50FE523F7D}" dt="2023-08-22T13:12:00.975" v="125"/>
          <ac:spMkLst>
            <pc:docMk/>
            <pc:sldMk cId="2481485313" sldId="281"/>
            <ac:spMk id="10" creationId="{C2C29CB1-9F74-4879-A6AF-AEA67B6F1F4D}"/>
          </ac:spMkLst>
        </pc:spChg>
        <pc:spChg chg="del">
          <ac:chgData name="Bjørn-Atle Reme" userId="bd30463f-b3e3-4af5-a412-240b4d1989f8" providerId="ADAL" clId="{2464F338-3AB4-43B7-850B-CB50FE523F7D}" dt="2023-08-22T13:12:00.975" v="125"/>
          <ac:spMkLst>
            <pc:docMk/>
            <pc:sldMk cId="2481485313" sldId="281"/>
            <ac:spMk id="12" creationId="{7E2C7115-5336-410C-AD71-0F0952A2E5A7}"/>
          </ac:spMkLst>
        </pc:spChg>
        <pc:picChg chg="add mod">
          <ac:chgData name="Bjørn-Atle Reme" userId="bd30463f-b3e3-4af5-a412-240b4d1989f8" providerId="ADAL" clId="{2464F338-3AB4-43B7-850B-CB50FE523F7D}" dt="2023-09-15T08:58:20.328" v="1747" actId="1076"/>
          <ac:picMkLst>
            <pc:docMk/>
            <pc:sldMk cId="2481485313" sldId="281"/>
            <ac:picMk id="5" creationId="{44FADF4D-7E1C-4626-BD6C-3C66DCCEA04C}"/>
          </ac:picMkLst>
        </pc:pic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341753080" sldId="282"/>
        </pc:sldMkLst>
      </pc:sldChg>
      <pc:sldChg chg="modSp add mod ord">
        <pc:chgData name="Bjørn-Atle Reme" userId="bd30463f-b3e3-4af5-a412-240b4d1989f8" providerId="ADAL" clId="{2464F338-3AB4-43B7-850B-CB50FE523F7D}" dt="2023-08-31T14:08:28.060" v="1463" actId="20577"/>
        <pc:sldMkLst>
          <pc:docMk/>
          <pc:sldMk cId="3199366527" sldId="282"/>
        </pc:sldMkLst>
        <pc:spChg chg="mod">
          <ac:chgData name="Bjørn-Atle Reme" userId="bd30463f-b3e3-4af5-a412-240b4d1989f8" providerId="ADAL" clId="{2464F338-3AB4-43B7-850B-CB50FE523F7D}" dt="2023-08-31T14:08:23.696" v="1458" actId="20577"/>
          <ac:spMkLst>
            <pc:docMk/>
            <pc:sldMk cId="3199366527" sldId="282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31T14:08:28.060" v="1463" actId="20577"/>
          <ac:spMkLst>
            <pc:docMk/>
            <pc:sldMk cId="3199366527" sldId="282"/>
            <ac:spMk id="3" creationId="{00000000-0000-0000-0000-000000000000}"/>
          </ac:spMkLst>
        </pc:spChg>
      </pc:sldChg>
      <pc:sldChg chg="modSp add mod ord">
        <pc:chgData name="Bjørn-Atle Reme" userId="bd30463f-b3e3-4af5-a412-240b4d1989f8" providerId="ADAL" clId="{2464F338-3AB4-43B7-850B-CB50FE523F7D}" dt="2023-09-18T08:41:45.116" v="3208" actId="20577"/>
        <pc:sldMkLst>
          <pc:docMk/>
          <pc:sldMk cId="789317043" sldId="283"/>
        </pc:sldMkLst>
        <pc:spChg chg="mod">
          <ac:chgData name="Bjørn-Atle Reme" userId="bd30463f-b3e3-4af5-a412-240b4d1989f8" providerId="ADAL" clId="{2464F338-3AB4-43B7-850B-CB50FE523F7D}" dt="2023-09-18T08:41:45.116" v="3208" actId="20577"/>
          <ac:spMkLst>
            <pc:docMk/>
            <pc:sldMk cId="789317043" sldId="283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2T20:43:57.931" v="466" actId="20577"/>
          <ac:spMkLst>
            <pc:docMk/>
            <pc:sldMk cId="789317043" sldId="283"/>
            <ac:spMk id="3" creationId="{00000000-0000-0000-0000-000000000000}"/>
          </ac:spMkLst>
        </pc:spChg>
        <pc:picChg chg="mod">
          <ac:chgData name="Bjørn-Atle Reme" userId="bd30463f-b3e3-4af5-a412-240b4d1989f8" providerId="ADAL" clId="{2464F338-3AB4-43B7-850B-CB50FE523F7D}" dt="2023-08-22T20:43:36.119" v="460" actId="14100"/>
          <ac:picMkLst>
            <pc:docMk/>
            <pc:sldMk cId="789317043" sldId="283"/>
            <ac:picMk id="7" creationId="{00000000-0000-0000-0000-000000000000}"/>
          </ac:picMkLst>
        </pc:picChg>
        <pc:picChg chg="mod">
          <ac:chgData name="Bjørn-Atle Reme" userId="bd30463f-b3e3-4af5-a412-240b4d1989f8" providerId="ADAL" clId="{2464F338-3AB4-43B7-850B-CB50FE523F7D}" dt="2023-08-22T20:43:38.724" v="461" actId="1076"/>
          <ac:picMkLst>
            <pc:docMk/>
            <pc:sldMk cId="789317043" sldId="283"/>
            <ac:picMk id="1034" creationId="{00000000-0000-0000-0000-000000000000}"/>
          </ac:picMkLst>
        </pc:picChg>
      </pc:sldChg>
      <pc:sldChg chg="modSp add mod ord">
        <pc:chgData name="Bjørn-Atle Reme" userId="bd30463f-b3e3-4af5-a412-240b4d1989f8" providerId="ADAL" clId="{2464F338-3AB4-43B7-850B-CB50FE523F7D}" dt="2023-08-22T20:44:20.646" v="469" actId="27636"/>
        <pc:sldMkLst>
          <pc:docMk/>
          <pc:sldMk cId="716076616" sldId="284"/>
        </pc:sldMkLst>
        <pc:spChg chg="mod">
          <ac:chgData name="Bjørn-Atle Reme" userId="bd30463f-b3e3-4af5-a412-240b4d1989f8" providerId="ADAL" clId="{2464F338-3AB4-43B7-850B-CB50FE523F7D}" dt="2023-08-22T20:44:20.646" v="469" actId="27636"/>
          <ac:spMkLst>
            <pc:docMk/>
            <pc:sldMk cId="716076616" sldId="284"/>
            <ac:spMk id="3" creationId="{00000000-0000-0000-0000-000000000000}"/>
          </ac:spMkLst>
        </pc:spChg>
      </pc:sldChg>
      <pc:sldChg chg="modSp add del mod ord">
        <pc:chgData name="Bjørn-Atle Reme" userId="bd30463f-b3e3-4af5-a412-240b4d1989f8" providerId="ADAL" clId="{2464F338-3AB4-43B7-850B-CB50FE523F7D}" dt="2023-08-28T18:04:19.257" v="1231" actId="47"/>
        <pc:sldMkLst>
          <pc:docMk/>
          <pc:sldMk cId="1569408676" sldId="285"/>
        </pc:sldMkLst>
        <pc:spChg chg="mod">
          <ac:chgData name="Bjørn-Atle Reme" userId="bd30463f-b3e3-4af5-a412-240b4d1989f8" providerId="ADAL" clId="{2464F338-3AB4-43B7-850B-CB50FE523F7D}" dt="2023-08-22T13:18:18.963" v="262" actId="27636"/>
          <ac:spMkLst>
            <pc:docMk/>
            <pc:sldMk cId="1569408676" sldId="285"/>
            <ac:spMk id="3" creationId="{00000000-0000-0000-0000-000000000000}"/>
          </ac:spMkLst>
        </pc:spChg>
      </pc:sldChg>
      <pc:sldChg chg="modSp add mod ord">
        <pc:chgData name="Bjørn-Atle Reme" userId="bd30463f-b3e3-4af5-a412-240b4d1989f8" providerId="ADAL" clId="{2464F338-3AB4-43B7-850B-CB50FE523F7D}" dt="2023-09-17T11:50:12.173" v="3110"/>
        <pc:sldMkLst>
          <pc:docMk/>
          <pc:sldMk cId="1106409198" sldId="286"/>
        </pc:sldMkLst>
        <pc:spChg chg="mod">
          <ac:chgData name="Bjørn-Atle Reme" userId="bd30463f-b3e3-4af5-a412-240b4d1989f8" providerId="ADAL" clId="{2464F338-3AB4-43B7-850B-CB50FE523F7D}" dt="2023-08-28T19:15:50.650" v="1237" actId="14100"/>
          <ac:spMkLst>
            <pc:docMk/>
            <pc:sldMk cId="1106409198" sldId="286"/>
            <ac:spMk id="3" creationId="{00000000-0000-0000-0000-000000000000}"/>
          </ac:spMkLst>
        </pc:spChg>
      </pc:sldChg>
      <pc:sldChg chg="add del ord">
        <pc:chgData name="Bjørn-Atle Reme" userId="bd30463f-b3e3-4af5-a412-240b4d1989f8" providerId="ADAL" clId="{2464F338-3AB4-43B7-850B-CB50FE523F7D}" dt="2023-08-28T18:04:26.291" v="1232" actId="47"/>
        <pc:sldMkLst>
          <pc:docMk/>
          <pc:sldMk cId="391737998" sldId="287"/>
        </pc:sldMkLst>
      </pc:sldChg>
      <pc:sldChg chg="modSp add mod ord">
        <pc:chgData name="Bjørn-Atle Reme" userId="bd30463f-b3e3-4af5-a412-240b4d1989f8" providerId="ADAL" clId="{2464F338-3AB4-43B7-850B-CB50FE523F7D}" dt="2023-09-18T08:50:29.901" v="3255" actId="403"/>
        <pc:sldMkLst>
          <pc:docMk/>
          <pc:sldMk cId="605703080" sldId="289"/>
        </pc:sldMkLst>
        <pc:spChg chg="mod">
          <ac:chgData name="Bjørn-Atle Reme" userId="bd30463f-b3e3-4af5-a412-240b4d1989f8" providerId="ADAL" clId="{2464F338-3AB4-43B7-850B-CB50FE523F7D}" dt="2023-08-28T18:02:29.949" v="1113" actId="20577"/>
          <ac:spMkLst>
            <pc:docMk/>
            <pc:sldMk cId="605703080" sldId="289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8T08:50:29.901" v="3255" actId="403"/>
          <ac:spMkLst>
            <pc:docMk/>
            <pc:sldMk cId="605703080" sldId="289"/>
            <ac:spMk id="3" creationId="{00000000-0000-0000-0000-000000000000}"/>
          </ac:spMkLst>
        </pc:spChg>
      </pc:sldChg>
      <pc:sldChg chg="modSp add mod ord">
        <pc:chgData name="Bjørn-Atle Reme" userId="bd30463f-b3e3-4af5-a412-240b4d1989f8" providerId="ADAL" clId="{2464F338-3AB4-43B7-850B-CB50FE523F7D}" dt="2023-09-18T08:50:52.971" v="3261" actId="20577"/>
        <pc:sldMkLst>
          <pc:docMk/>
          <pc:sldMk cId="3388098339" sldId="290"/>
        </pc:sldMkLst>
        <pc:spChg chg="mod">
          <ac:chgData name="Bjørn-Atle Reme" userId="bd30463f-b3e3-4af5-a412-240b4d1989f8" providerId="ADAL" clId="{2464F338-3AB4-43B7-850B-CB50FE523F7D}" dt="2023-08-28T18:02:37.566" v="1118" actId="20577"/>
          <ac:spMkLst>
            <pc:docMk/>
            <pc:sldMk cId="3388098339" sldId="290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8T08:50:52.971" v="3261" actId="20577"/>
          <ac:spMkLst>
            <pc:docMk/>
            <pc:sldMk cId="3388098339" sldId="290"/>
            <ac:spMk id="3" creationId="{00000000-0000-0000-0000-000000000000}"/>
          </ac:spMkLst>
        </pc:spChg>
      </pc:sldChg>
      <pc:sldChg chg="modSp add mod ord">
        <pc:chgData name="Bjørn-Atle Reme" userId="bd30463f-b3e3-4af5-a412-240b4d1989f8" providerId="ADAL" clId="{2464F338-3AB4-43B7-850B-CB50FE523F7D}" dt="2023-08-28T18:02:57.061" v="1126" actId="20577"/>
        <pc:sldMkLst>
          <pc:docMk/>
          <pc:sldMk cId="2126733374" sldId="293"/>
        </pc:sldMkLst>
        <pc:spChg chg="mod">
          <ac:chgData name="Bjørn-Atle Reme" userId="bd30463f-b3e3-4af5-a412-240b4d1989f8" providerId="ADAL" clId="{2464F338-3AB4-43B7-850B-CB50FE523F7D}" dt="2023-08-28T18:02:57.061" v="1126" actId="20577"/>
          <ac:spMkLst>
            <pc:docMk/>
            <pc:sldMk cId="2126733374" sldId="293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8T18:01:11.416" v="1102" actId="20577"/>
          <ac:spMkLst>
            <pc:docMk/>
            <pc:sldMk cId="2126733374" sldId="293"/>
            <ac:spMk id="3" creationId="{00000000-0000-0000-0000-000000000000}"/>
          </ac:spMkLst>
        </pc:spChg>
        <pc:picChg chg="mod">
          <ac:chgData name="Bjørn-Atle Reme" userId="bd30463f-b3e3-4af5-a412-240b4d1989f8" providerId="ADAL" clId="{2464F338-3AB4-43B7-850B-CB50FE523F7D}" dt="2023-08-28T17:56:22.896" v="1043" actId="1076"/>
          <ac:picMkLst>
            <pc:docMk/>
            <pc:sldMk cId="2126733374" sldId="293"/>
            <ac:picMk id="4" creationId="{00000000-0000-0000-0000-000000000000}"/>
          </ac:picMkLst>
        </pc:picChg>
      </pc:sldChg>
      <pc:sldChg chg="modSp add mod ord">
        <pc:chgData name="Bjørn-Atle Reme" userId="bd30463f-b3e3-4af5-a412-240b4d1989f8" providerId="ADAL" clId="{2464F338-3AB4-43B7-850B-CB50FE523F7D}" dt="2023-08-28T18:03:43.342" v="1224" actId="20577"/>
        <pc:sldMkLst>
          <pc:docMk/>
          <pc:sldMk cId="3774571874" sldId="294"/>
        </pc:sldMkLst>
        <pc:spChg chg="mod">
          <ac:chgData name="Bjørn-Atle Reme" userId="bd30463f-b3e3-4af5-a412-240b4d1989f8" providerId="ADAL" clId="{2464F338-3AB4-43B7-850B-CB50FE523F7D}" dt="2023-08-28T18:03:12.160" v="1134" actId="20577"/>
          <ac:spMkLst>
            <pc:docMk/>
            <pc:sldMk cId="3774571874" sldId="294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8T17:57:52.049" v="1068" actId="1076"/>
          <ac:spMkLst>
            <pc:docMk/>
            <pc:sldMk cId="3774571874" sldId="294"/>
            <ac:spMk id="5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8T18:03:43.342" v="1224" actId="20577"/>
          <ac:spMkLst>
            <pc:docMk/>
            <pc:sldMk cId="3774571874" sldId="294"/>
            <ac:spMk id="7" creationId="{00000000-0000-0000-0000-000000000000}"/>
          </ac:spMkLst>
        </pc:spChg>
        <pc:picChg chg="mod">
          <ac:chgData name="Bjørn-Atle Reme" userId="bd30463f-b3e3-4af5-a412-240b4d1989f8" providerId="ADAL" clId="{2464F338-3AB4-43B7-850B-CB50FE523F7D}" dt="2023-08-28T17:57:46.783" v="1067" actId="1076"/>
          <ac:picMkLst>
            <pc:docMk/>
            <pc:sldMk cId="3774571874" sldId="294"/>
            <ac:picMk id="4" creationId="{00000000-0000-0000-0000-000000000000}"/>
          </ac:picMkLst>
        </pc:picChg>
      </pc:sldChg>
      <pc:sldChg chg="modSp add mod ord">
        <pc:chgData name="Bjørn-Atle Reme" userId="bd30463f-b3e3-4af5-a412-240b4d1989f8" providerId="ADAL" clId="{2464F338-3AB4-43B7-850B-CB50FE523F7D}" dt="2023-09-17T11:49:26.773" v="3108" actId="2711"/>
        <pc:sldMkLst>
          <pc:docMk/>
          <pc:sldMk cId="2278988091" sldId="295"/>
        </pc:sldMkLst>
        <pc:spChg chg="mod">
          <ac:chgData name="Bjørn-Atle Reme" userId="bd30463f-b3e3-4af5-a412-240b4d1989f8" providerId="ADAL" clId="{2464F338-3AB4-43B7-850B-CB50FE523F7D}" dt="2023-08-22T13:18:18.883" v="260" actId="27636"/>
          <ac:spMkLst>
            <pc:docMk/>
            <pc:sldMk cId="2278988091" sldId="295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7T11:49:14.780" v="3104" actId="207"/>
          <ac:spMkLst>
            <pc:docMk/>
            <pc:sldMk cId="2278988091" sldId="295"/>
            <ac:spMk id="3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7T11:49:22.316" v="3106" actId="2711"/>
          <ac:spMkLst>
            <pc:docMk/>
            <pc:sldMk cId="2278988091" sldId="295"/>
            <ac:spMk id="7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7T11:49:26.773" v="3108" actId="2711"/>
          <ac:spMkLst>
            <pc:docMk/>
            <pc:sldMk cId="2278988091" sldId="295"/>
            <ac:spMk id="9" creationId="{00000000-0000-0000-0000-000000000000}"/>
          </ac:spMkLst>
        </pc:spChg>
      </pc:sldChg>
      <pc:sldChg chg="modSp add mod ord">
        <pc:chgData name="Bjørn-Atle Reme" userId="bd30463f-b3e3-4af5-a412-240b4d1989f8" providerId="ADAL" clId="{2464F338-3AB4-43B7-850B-CB50FE523F7D}" dt="2023-08-28T18:04:03.874" v="1230" actId="20577"/>
        <pc:sldMkLst>
          <pc:docMk/>
          <pc:sldMk cId="1147286861" sldId="296"/>
        </pc:sldMkLst>
        <pc:spChg chg="mod">
          <ac:chgData name="Bjørn-Atle Reme" userId="bd30463f-b3e3-4af5-a412-240b4d1989f8" providerId="ADAL" clId="{2464F338-3AB4-43B7-850B-CB50FE523F7D}" dt="2023-08-28T18:04:03.874" v="1230" actId="20577"/>
          <ac:spMkLst>
            <pc:docMk/>
            <pc:sldMk cId="1147286861" sldId="296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8T17:59:50.910" v="1075" actId="404"/>
          <ac:spMkLst>
            <pc:docMk/>
            <pc:sldMk cId="1147286861" sldId="296"/>
            <ac:spMk id="3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8T18:00:02.986" v="1077" actId="1076"/>
          <ac:spMkLst>
            <pc:docMk/>
            <pc:sldMk cId="1147286861" sldId="296"/>
            <ac:spMk id="5" creationId="{00000000-0000-0000-0000-000000000000}"/>
          </ac:spMkLst>
        </pc:spChg>
        <pc:picChg chg="mod">
          <ac:chgData name="Bjørn-Atle Reme" userId="bd30463f-b3e3-4af5-a412-240b4d1989f8" providerId="ADAL" clId="{2464F338-3AB4-43B7-850B-CB50FE523F7D}" dt="2023-08-28T17:59:54.394" v="1076" actId="1076"/>
          <ac:picMkLst>
            <pc:docMk/>
            <pc:sldMk cId="1147286861" sldId="296"/>
            <ac:picMk id="4" creationId="{00000000-0000-0000-0000-000000000000}"/>
          </ac:picMkLst>
        </pc:picChg>
      </pc:sldChg>
      <pc:sldChg chg="modSp add del mod ord">
        <pc:chgData name="Bjørn-Atle Reme" userId="bd30463f-b3e3-4af5-a412-240b4d1989f8" providerId="ADAL" clId="{2464F338-3AB4-43B7-850B-CB50FE523F7D}" dt="2023-08-28T18:04:19.257" v="1231" actId="47"/>
        <pc:sldMkLst>
          <pc:docMk/>
          <pc:sldMk cId="2558168648" sldId="300"/>
        </pc:sldMkLst>
        <pc:spChg chg="mod">
          <ac:chgData name="Bjørn-Atle Reme" userId="bd30463f-b3e3-4af5-a412-240b4d1989f8" providerId="ADAL" clId="{2464F338-3AB4-43B7-850B-CB50FE523F7D}" dt="2023-08-22T13:18:18.993" v="263" actId="27636"/>
          <ac:spMkLst>
            <pc:docMk/>
            <pc:sldMk cId="2558168648" sldId="300"/>
            <ac:spMk id="3" creationId="{00000000-0000-0000-0000-000000000000}"/>
          </ac:spMkLst>
        </pc:spChg>
      </pc:sldChg>
      <pc:sldChg chg="modSp add mod">
        <pc:chgData name="Bjørn-Atle Reme" userId="bd30463f-b3e3-4af5-a412-240b4d1989f8" providerId="ADAL" clId="{2464F338-3AB4-43B7-850B-CB50FE523F7D}" dt="2023-08-28T19:18:04.391" v="1240" actId="27636"/>
        <pc:sldMkLst>
          <pc:docMk/>
          <pc:sldMk cId="3183124268" sldId="301"/>
        </pc:sldMkLst>
        <pc:spChg chg="mod">
          <ac:chgData name="Bjørn-Atle Reme" userId="bd30463f-b3e3-4af5-a412-240b4d1989f8" providerId="ADAL" clId="{2464F338-3AB4-43B7-850B-CB50FE523F7D}" dt="2023-08-28T19:18:04.391" v="1240" actId="27636"/>
          <ac:spMkLst>
            <pc:docMk/>
            <pc:sldMk cId="3183124268" sldId="301"/>
            <ac:spMk id="3" creationId="{00000000-0000-0000-0000-000000000000}"/>
          </ac:spMkLst>
        </pc:spChg>
      </pc:sldChg>
      <pc:sldChg chg="add del ord">
        <pc:chgData name="Bjørn-Atle Reme" userId="bd30463f-b3e3-4af5-a412-240b4d1989f8" providerId="ADAL" clId="{2464F338-3AB4-43B7-850B-CB50FE523F7D}" dt="2023-08-28T18:04:19.257" v="1231" actId="47"/>
        <pc:sldMkLst>
          <pc:docMk/>
          <pc:sldMk cId="3422093207" sldId="301"/>
        </pc:sldMkLst>
      </pc:sldChg>
      <pc:sldChg chg="add del">
        <pc:chgData name="Bjørn-Atle Reme" userId="bd30463f-b3e3-4af5-a412-240b4d1989f8" providerId="ADAL" clId="{2464F338-3AB4-43B7-850B-CB50FE523F7D}" dt="2023-08-28T19:18:53.206" v="1273" actId="47"/>
        <pc:sldMkLst>
          <pc:docMk/>
          <pc:sldMk cId="1158872625" sldId="302"/>
        </pc:sldMkLst>
      </pc:sldChg>
      <pc:sldChg chg="addSp delSp modSp add mod">
        <pc:chgData name="Bjørn-Atle Reme" userId="bd30463f-b3e3-4af5-a412-240b4d1989f8" providerId="ADAL" clId="{2464F338-3AB4-43B7-850B-CB50FE523F7D}" dt="2023-09-15T09:03:53.267" v="1817" actId="1076"/>
        <pc:sldMkLst>
          <pc:docMk/>
          <pc:sldMk cId="2059065277" sldId="303"/>
        </pc:sldMkLst>
        <pc:spChg chg="add del mod">
          <ac:chgData name="Bjørn-Atle Reme" userId="bd30463f-b3e3-4af5-a412-240b4d1989f8" providerId="ADAL" clId="{2464F338-3AB4-43B7-850B-CB50FE523F7D}" dt="2023-09-15T09:03:42.158" v="1815" actId="478"/>
          <ac:spMkLst>
            <pc:docMk/>
            <pc:sldMk cId="2059065277" sldId="303"/>
            <ac:spMk id="3" creationId="{CF828215-6A83-3899-9B4A-4B325B5642E8}"/>
          </ac:spMkLst>
        </pc:spChg>
        <pc:picChg chg="del">
          <ac:chgData name="Bjørn-Atle Reme" userId="bd30463f-b3e3-4af5-a412-240b4d1989f8" providerId="ADAL" clId="{2464F338-3AB4-43B7-850B-CB50FE523F7D}" dt="2023-09-15T09:03:34.548" v="1812" actId="478"/>
          <ac:picMkLst>
            <pc:docMk/>
            <pc:sldMk cId="2059065277" sldId="303"/>
            <ac:picMk id="4" creationId="{00000000-0000-0000-0000-000000000000}"/>
          </ac:picMkLst>
        </pc:picChg>
        <pc:picChg chg="add mod">
          <ac:chgData name="Bjørn-Atle Reme" userId="bd30463f-b3e3-4af5-a412-240b4d1989f8" providerId="ADAL" clId="{2464F338-3AB4-43B7-850B-CB50FE523F7D}" dt="2023-09-15T09:03:53.267" v="1817" actId="1076"/>
          <ac:picMkLst>
            <pc:docMk/>
            <pc:sldMk cId="2059065277" sldId="303"/>
            <ac:picMk id="5" creationId="{833EB07A-353B-1C5A-DDDB-638968ADF564}"/>
          </ac:picMkLst>
        </pc:pic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2078690310" sldId="303"/>
        </pc:sldMkLst>
      </pc:sldChg>
      <pc:sldChg chg="modSp add del mod ord">
        <pc:chgData name="Bjørn-Atle Reme" userId="bd30463f-b3e3-4af5-a412-240b4d1989f8" providerId="ADAL" clId="{2464F338-3AB4-43B7-850B-CB50FE523F7D}" dt="2023-08-22T20:33:07.855" v="380" actId="2696"/>
        <pc:sldMkLst>
          <pc:docMk/>
          <pc:sldMk cId="3329533363" sldId="303"/>
        </pc:sldMkLst>
        <pc:spChg chg="mod">
          <ac:chgData name="Bjørn-Atle Reme" userId="bd30463f-b3e3-4af5-a412-240b4d1989f8" providerId="ADAL" clId="{2464F338-3AB4-43B7-850B-CB50FE523F7D}" dt="2023-08-22T13:19:03.171" v="315" actId="20577"/>
          <ac:spMkLst>
            <pc:docMk/>
            <pc:sldMk cId="3329533363" sldId="303"/>
            <ac:spMk id="2" creationId="{00000000-0000-0000-0000-000000000000}"/>
          </ac:spMkLst>
        </pc:spChg>
        <pc:picChg chg="mod">
          <ac:chgData name="Bjørn-Atle Reme" userId="bd30463f-b3e3-4af5-a412-240b4d1989f8" providerId="ADAL" clId="{2464F338-3AB4-43B7-850B-CB50FE523F7D}" dt="2023-08-22T13:19:10.596" v="317" actId="1076"/>
          <ac:picMkLst>
            <pc:docMk/>
            <pc:sldMk cId="3329533363" sldId="303"/>
            <ac:picMk id="4" creationId="{00000000-0000-0000-0000-000000000000}"/>
          </ac:picMkLst>
        </pc:picChg>
      </pc:sldChg>
      <pc:sldChg chg="add del">
        <pc:chgData name="Bjørn-Atle Reme" userId="bd30463f-b3e3-4af5-a412-240b4d1989f8" providerId="ADAL" clId="{2464F338-3AB4-43B7-850B-CB50FE523F7D}" dt="2023-08-22T20:34:32.778" v="382" actId="2696"/>
        <pc:sldMkLst>
          <pc:docMk/>
          <pc:sldMk cId="4266932356" sldId="303"/>
        </pc:sldMkLst>
      </pc:sldChg>
      <pc:sldChg chg="modSp add mod">
        <pc:chgData name="Bjørn-Atle Reme" userId="bd30463f-b3e3-4af5-a412-240b4d1989f8" providerId="ADAL" clId="{2464F338-3AB4-43B7-850B-CB50FE523F7D}" dt="2023-08-28T19:18:43.601" v="1272" actId="404"/>
        <pc:sldMkLst>
          <pc:docMk/>
          <pc:sldMk cId="537364733" sldId="305"/>
        </pc:sldMkLst>
        <pc:spChg chg="mod">
          <ac:chgData name="Bjørn-Atle Reme" userId="bd30463f-b3e3-4af5-a412-240b4d1989f8" providerId="ADAL" clId="{2464F338-3AB4-43B7-850B-CB50FE523F7D}" dt="2023-08-28T19:18:43.601" v="1272" actId="404"/>
          <ac:spMkLst>
            <pc:docMk/>
            <pc:sldMk cId="537364733" sldId="305"/>
            <ac:spMk id="3" creationId="{00000000-0000-0000-0000-000000000000}"/>
          </ac:spMkLst>
        </pc:spChg>
      </pc:sldChg>
      <pc:sldChg chg="add del">
        <pc:chgData name="Bjørn-Atle Reme" userId="bd30463f-b3e3-4af5-a412-240b4d1989f8" providerId="ADAL" clId="{2464F338-3AB4-43B7-850B-CB50FE523F7D}" dt="2023-08-28T19:19:29.209" v="1280" actId="47"/>
        <pc:sldMkLst>
          <pc:docMk/>
          <pc:sldMk cId="626587116" sldId="306"/>
        </pc:sldMkLst>
      </pc:sldChg>
      <pc:sldChg chg="modSp add mod">
        <pc:chgData name="Bjørn-Atle Reme" userId="bd30463f-b3e3-4af5-a412-240b4d1989f8" providerId="ADAL" clId="{2464F338-3AB4-43B7-850B-CB50FE523F7D}" dt="2023-09-17T12:15:32.504" v="3111" actId="1076"/>
        <pc:sldMkLst>
          <pc:docMk/>
          <pc:sldMk cId="2843770071" sldId="307"/>
        </pc:sldMkLst>
        <pc:spChg chg="mod">
          <ac:chgData name="Bjørn-Atle Reme" userId="bd30463f-b3e3-4af5-a412-240b4d1989f8" providerId="ADAL" clId="{2464F338-3AB4-43B7-850B-CB50FE523F7D}" dt="2023-09-17T12:15:32.504" v="3111" actId="1076"/>
          <ac:spMkLst>
            <pc:docMk/>
            <pc:sldMk cId="2843770071" sldId="307"/>
            <ac:spMk id="3" creationId="{00000000-0000-0000-0000-000000000000}"/>
          </ac:spMkLst>
        </pc:spChg>
      </pc:sldChg>
      <pc:sldChg chg="add">
        <pc:chgData name="Bjørn-Atle Reme" userId="bd30463f-b3e3-4af5-a412-240b4d1989f8" providerId="ADAL" clId="{2464F338-3AB4-43B7-850B-CB50FE523F7D}" dt="2023-08-28T19:18:04.323" v="1239"/>
        <pc:sldMkLst>
          <pc:docMk/>
          <pc:sldMk cId="3400809020" sldId="308"/>
        </pc:sldMkLst>
      </pc:sldChg>
      <pc:sldChg chg="add">
        <pc:chgData name="Bjørn-Atle Reme" userId="bd30463f-b3e3-4af5-a412-240b4d1989f8" providerId="ADAL" clId="{2464F338-3AB4-43B7-850B-CB50FE523F7D}" dt="2023-08-28T19:18:04.323" v="1239"/>
        <pc:sldMkLst>
          <pc:docMk/>
          <pc:sldMk cId="1896258104" sldId="309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505150441" sldId="310"/>
        </pc:sldMkLst>
      </pc:sldChg>
      <pc:sldChg chg="modSp add mod">
        <pc:chgData name="Bjørn-Atle Reme" userId="bd30463f-b3e3-4af5-a412-240b4d1989f8" providerId="ADAL" clId="{2464F338-3AB4-43B7-850B-CB50FE523F7D}" dt="2023-08-28T19:25:03.504" v="1362" actId="14100"/>
        <pc:sldMkLst>
          <pc:docMk/>
          <pc:sldMk cId="4050208930" sldId="310"/>
        </pc:sldMkLst>
        <pc:spChg chg="mod">
          <ac:chgData name="Bjørn-Atle Reme" userId="bd30463f-b3e3-4af5-a412-240b4d1989f8" providerId="ADAL" clId="{2464F338-3AB4-43B7-850B-CB50FE523F7D}" dt="2023-08-28T19:24:54.632" v="1359" actId="14100"/>
          <ac:spMkLst>
            <pc:docMk/>
            <pc:sldMk cId="4050208930" sldId="310"/>
            <ac:spMk id="4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8T19:25:03.504" v="1362" actId="14100"/>
          <ac:spMkLst>
            <pc:docMk/>
            <pc:sldMk cId="4050208930" sldId="310"/>
            <ac:spMk id="6" creationId="{00000000-0000-0000-0000-000000000000}"/>
          </ac:spMkLst>
        </pc:spChg>
      </pc:sldChg>
      <pc:sldChg chg="delSp modSp add del mod ord">
        <pc:chgData name="Bjørn-Atle Reme" userId="bd30463f-b3e3-4af5-a412-240b4d1989f8" providerId="ADAL" clId="{2464F338-3AB4-43B7-850B-CB50FE523F7D}" dt="2023-08-22T20:41:37.222" v="421" actId="47"/>
        <pc:sldMkLst>
          <pc:docMk/>
          <pc:sldMk cId="2103405204" sldId="311"/>
        </pc:sldMkLst>
        <pc:spChg chg="mod">
          <ac:chgData name="Bjørn-Atle Reme" userId="bd30463f-b3e3-4af5-a412-240b4d1989f8" providerId="ADAL" clId="{2464F338-3AB4-43B7-850B-CB50FE523F7D}" dt="2023-08-22T13:18:18.733" v="254" actId="27636"/>
          <ac:spMkLst>
            <pc:docMk/>
            <pc:sldMk cId="2103405204" sldId="311"/>
            <ac:spMk id="2" creationId="{00000000-0000-0000-0000-000000000000}"/>
          </ac:spMkLst>
        </pc:spChg>
        <pc:picChg chg="del">
          <ac:chgData name="Bjørn-Atle Reme" userId="bd30463f-b3e3-4af5-a412-240b4d1989f8" providerId="ADAL" clId="{2464F338-3AB4-43B7-850B-CB50FE523F7D}" dt="2023-08-22T20:38:55.732" v="403" actId="478"/>
          <ac:picMkLst>
            <pc:docMk/>
            <pc:sldMk cId="2103405204" sldId="311"/>
            <ac:picMk id="4" creationId="{00000000-0000-0000-0000-000000000000}"/>
          </ac:picMkLst>
        </pc:picChg>
      </pc:sldChg>
      <pc:sldChg chg="add del">
        <pc:chgData name="Bjørn-Atle Reme" userId="bd30463f-b3e3-4af5-a412-240b4d1989f8" providerId="ADAL" clId="{2464F338-3AB4-43B7-850B-CB50FE523F7D}" dt="2023-08-28T19:23:36.999" v="1340" actId="47"/>
        <pc:sldMkLst>
          <pc:docMk/>
          <pc:sldMk cId="4115624563" sldId="311"/>
        </pc:sldMkLst>
      </pc:sldChg>
      <pc:sldChg chg="modSp add del mod">
        <pc:chgData name="Bjørn-Atle Reme" userId="bd30463f-b3e3-4af5-a412-240b4d1989f8" providerId="ADAL" clId="{2464F338-3AB4-43B7-850B-CB50FE523F7D}" dt="2023-09-18T08:29:57.253" v="3170" actId="20577"/>
        <pc:sldMkLst>
          <pc:docMk/>
          <pc:sldMk cId="2643314871" sldId="312"/>
        </pc:sldMkLst>
        <pc:spChg chg="mod">
          <ac:chgData name="Bjørn-Atle Reme" userId="bd30463f-b3e3-4af5-a412-240b4d1989f8" providerId="ADAL" clId="{2464F338-3AB4-43B7-850B-CB50FE523F7D}" dt="2023-09-18T08:29:57.253" v="3170" actId="20577"/>
          <ac:spMkLst>
            <pc:docMk/>
            <pc:sldMk cId="2643314871" sldId="312"/>
            <ac:spMk id="2" creationId="{4BA9EA74-31E5-4A09-B146-015887635371}"/>
          </ac:spMkLst>
        </pc:spChg>
      </pc:sldChg>
      <pc:sldChg chg="addSp delSp modSp add del mod ord">
        <pc:chgData name="Bjørn-Atle Reme" userId="bd30463f-b3e3-4af5-a412-240b4d1989f8" providerId="ADAL" clId="{2464F338-3AB4-43B7-850B-CB50FE523F7D}" dt="2023-08-22T20:38:38.524" v="399" actId="47"/>
        <pc:sldMkLst>
          <pc:docMk/>
          <pc:sldMk cId="547736794" sldId="313"/>
        </pc:sldMkLst>
        <pc:spChg chg="mod">
          <ac:chgData name="Bjørn-Atle Reme" userId="bd30463f-b3e3-4af5-a412-240b4d1989f8" providerId="ADAL" clId="{2464F338-3AB4-43B7-850B-CB50FE523F7D}" dt="2023-08-22T13:18:18.727" v="253" actId="27636"/>
          <ac:spMkLst>
            <pc:docMk/>
            <pc:sldMk cId="547736794" sldId="313"/>
            <ac:spMk id="2" creationId="{00000000-0000-0000-0000-000000000000}"/>
          </ac:spMkLst>
        </pc:spChg>
        <pc:spChg chg="del">
          <ac:chgData name="Bjørn-Atle Reme" userId="bd30463f-b3e3-4af5-a412-240b4d1989f8" providerId="ADAL" clId="{2464F338-3AB4-43B7-850B-CB50FE523F7D}" dt="2023-08-22T20:38:03.861" v="394" actId="478"/>
          <ac:spMkLst>
            <pc:docMk/>
            <pc:sldMk cId="547736794" sldId="313"/>
            <ac:spMk id="3" creationId="{00000000-0000-0000-0000-000000000000}"/>
          </ac:spMkLst>
        </pc:spChg>
        <pc:spChg chg="add del mod">
          <ac:chgData name="Bjørn-Atle Reme" userId="bd30463f-b3e3-4af5-a412-240b4d1989f8" providerId="ADAL" clId="{2464F338-3AB4-43B7-850B-CB50FE523F7D}" dt="2023-08-22T20:38:10.176" v="395" actId="478"/>
          <ac:spMkLst>
            <pc:docMk/>
            <pc:sldMk cId="547736794" sldId="313"/>
            <ac:spMk id="7" creationId="{BFDA01AC-4A8B-C959-3C12-AEAD1AC28567}"/>
          </ac:spMkLst>
        </pc:spChg>
        <pc:picChg chg="del">
          <ac:chgData name="Bjørn-Atle Reme" userId="bd30463f-b3e3-4af5-a412-240b4d1989f8" providerId="ADAL" clId="{2464F338-3AB4-43B7-850B-CB50FE523F7D}" dt="2023-08-22T20:37:59.338" v="393" actId="478"/>
          <ac:picMkLst>
            <pc:docMk/>
            <pc:sldMk cId="547736794" sldId="313"/>
            <ac:picMk id="4" creationId="{00000000-0000-0000-0000-000000000000}"/>
          </ac:picMkLst>
        </pc:pic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3899066593" sldId="313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526855894" sldId="314"/>
        </pc:sldMkLst>
      </pc:sldChg>
      <pc:sldChg chg="add ord">
        <pc:chgData name="Bjørn-Atle Reme" userId="bd30463f-b3e3-4af5-a412-240b4d1989f8" providerId="ADAL" clId="{2464F338-3AB4-43B7-850B-CB50FE523F7D}" dt="2023-09-18T09:03:42.218" v="3268"/>
        <pc:sldMkLst>
          <pc:docMk/>
          <pc:sldMk cId="2678367373" sldId="314"/>
        </pc:sldMkLst>
      </pc:sldChg>
      <pc:sldChg chg="add ord">
        <pc:chgData name="Bjørn-Atle Reme" userId="bd30463f-b3e3-4af5-a412-240b4d1989f8" providerId="ADAL" clId="{2464F338-3AB4-43B7-850B-CB50FE523F7D}" dt="2023-08-22T13:18:20.166" v="265"/>
        <pc:sldMkLst>
          <pc:docMk/>
          <pc:sldMk cId="4157819562" sldId="315"/>
        </pc:sldMkLst>
      </pc:sldChg>
      <pc:sldChg chg="modSp add mod ord">
        <pc:chgData name="Bjørn-Atle Reme" userId="bd30463f-b3e3-4af5-a412-240b4d1989f8" providerId="ADAL" clId="{2464F338-3AB4-43B7-850B-CB50FE523F7D}" dt="2023-09-18T09:03:42.218" v="3268"/>
        <pc:sldMkLst>
          <pc:docMk/>
          <pc:sldMk cId="786487707" sldId="316"/>
        </pc:sldMkLst>
        <pc:spChg chg="mod">
          <ac:chgData name="Bjørn-Atle Reme" userId="bd30463f-b3e3-4af5-a412-240b4d1989f8" providerId="ADAL" clId="{2464F338-3AB4-43B7-850B-CB50FE523F7D}" dt="2023-08-31T14:09:53.110" v="1470" actId="20577"/>
          <ac:spMkLst>
            <pc:docMk/>
            <pc:sldMk cId="786487707" sldId="316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272012264" sldId="316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193603169" sldId="317"/>
        </pc:sldMkLst>
      </pc:sldChg>
      <pc:sldChg chg="add ord">
        <pc:chgData name="Bjørn-Atle Reme" userId="bd30463f-b3e3-4af5-a412-240b4d1989f8" providerId="ADAL" clId="{2464F338-3AB4-43B7-850B-CB50FE523F7D}" dt="2023-09-18T09:03:42.218" v="3268"/>
        <pc:sldMkLst>
          <pc:docMk/>
          <pc:sldMk cId="1563009878" sldId="317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579360625" sldId="318"/>
        </pc:sldMkLst>
      </pc:sldChg>
      <pc:sldChg chg="modSp add mod ord">
        <pc:chgData name="Bjørn-Atle Reme" userId="bd30463f-b3e3-4af5-a412-240b4d1989f8" providerId="ADAL" clId="{2464F338-3AB4-43B7-850B-CB50FE523F7D}" dt="2023-09-18T09:03:42.218" v="3268"/>
        <pc:sldMkLst>
          <pc:docMk/>
          <pc:sldMk cId="2401542117" sldId="318"/>
        </pc:sldMkLst>
        <pc:spChg chg="mod">
          <ac:chgData name="Bjørn-Atle Reme" userId="bd30463f-b3e3-4af5-a412-240b4d1989f8" providerId="ADAL" clId="{2464F338-3AB4-43B7-850B-CB50FE523F7D}" dt="2023-08-31T14:10:01.555" v="1477" actId="20577"/>
          <ac:spMkLst>
            <pc:docMk/>
            <pc:sldMk cId="2401542117" sldId="318"/>
            <ac:spMk id="3" creationId="{00000000-0000-0000-0000-000000000000}"/>
          </ac:spMkLst>
        </pc:spChg>
      </pc:sldChg>
      <pc:sldChg chg="add ord">
        <pc:chgData name="Bjørn-Atle Reme" userId="bd30463f-b3e3-4af5-a412-240b4d1989f8" providerId="ADAL" clId="{2464F338-3AB4-43B7-850B-CB50FE523F7D}" dt="2023-09-18T09:03:42.218" v="3268"/>
        <pc:sldMkLst>
          <pc:docMk/>
          <pc:sldMk cId="3241470514" sldId="319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3610013851" sldId="319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275457036" sldId="320"/>
        </pc:sldMkLst>
      </pc:sldChg>
      <pc:sldChg chg="modSp add mod ord">
        <pc:chgData name="Bjørn-Atle Reme" userId="bd30463f-b3e3-4af5-a412-240b4d1989f8" providerId="ADAL" clId="{2464F338-3AB4-43B7-850B-CB50FE523F7D}" dt="2023-09-18T09:03:42.218" v="3268"/>
        <pc:sldMkLst>
          <pc:docMk/>
          <pc:sldMk cId="3797437721" sldId="320"/>
        </pc:sldMkLst>
        <pc:spChg chg="mod">
          <ac:chgData name="Bjørn-Atle Reme" userId="bd30463f-b3e3-4af5-a412-240b4d1989f8" providerId="ADAL" clId="{2464F338-3AB4-43B7-850B-CB50FE523F7D}" dt="2023-08-31T14:10:41.675" v="1502" actId="5793"/>
          <ac:spMkLst>
            <pc:docMk/>
            <pc:sldMk cId="3797437721" sldId="320"/>
            <ac:spMk id="3" creationId="{00000000-0000-0000-0000-000000000000}"/>
          </ac:spMkLst>
        </pc:spChg>
        <pc:cxnChg chg="mod">
          <ac:chgData name="Bjørn-Atle Reme" userId="bd30463f-b3e3-4af5-a412-240b4d1989f8" providerId="ADAL" clId="{2464F338-3AB4-43B7-850B-CB50FE523F7D}" dt="2023-08-31T14:10:45.580" v="1503" actId="1076"/>
          <ac:cxnSpMkLst>
            <pc:docMk/>
            <pc:sldMk cId="3797437721" sldId="320"/>
            <ac:cxnSpMk id="5" creationId="{00000000-0000-0000-0000-000000000000}"/>
          </ac:cxnSpMkLst>
        </pc:cxnChg>
      </pc:sldChg>
      <pc:sldChg chg="modSp add mod">
        <pc:chgData name="Bjørn-Atle Reme" userId="bd30463f-b3e3-4af5-a412-240b4d1989f8" providerId="ADAL" clId="{2464F338-3AB4-43B7-850B-CB50FE523F7D}" dt="2023-08-28T19:24:04.707" v="1355" actId="20577"/>
        <pc:sldMkLst>
          <pc:docMk/>
          <pc:sldMk cId="1876273908" sldId="321"/>
        </pc:sldMkLst>
        <pc:spChg chg="mod">
          <ac:chgData name="Bjørn-Atle Reme" userId="bd30463f-b3e3-4af5-a412-240b4d1989f8" providerId="ADAL" clId="{2464F338-3AB4-43B7-850B-CB50FE523F7D}" dt="2023-08-28T19:24:04.707" v="1355" actId="20577"/>
          <ac:spMkLst>
            <pc:docMk/>
            <pc:sldMk cId="1876273908" sldId="321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3836055550" sldId="321"/>
        </pc:sldMkLst>
      </pc:sldChg>
      <pc:sldChg chg="add del">
        <pc:chgData name="Bjørn-Atle Reme" userId="bd30463f-b3e3-4af5-a412-240b4d1989f8" providerId="ADAL" clId="{2464F338-3AB4-43B7-850B-CB50FE523F7D}" dt="2023-08-28T19:24:35.569" v="1357" actId="47"/>
        <pc:sldMkLst>
          <pc:docMk/>
          <pc:sldMk cId="607420832" sldId="323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693754077" sldId="323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958069749" sldId="324"/>
        </pc:sldMkLst>
      </pc:sldChg>
      <pc:sldChg chg="modSp add del mod">
        <pc:chgData name="Bjørn-Atle Reme" userId="bd30463f-b3e3-4af5-a412-240b4d1989f8" providerId="ADAL" clId="{2464F338-3AB4-43B7-850B-CB50FE523F7D}" dt="2023-08-28T19:24:35.569" v="1357" actId="47"/>
        <pc:sldMkLst>
          <pc:docMk/>
          <pc:sldMk cId="3648649118" sldId="326"/>
        </pc:sldMkLst>
        <pc:spChg chg="mod">
          <ac:chgData name="Bjørn-Atle Reme" userId="bd30463f-b3e3-4af5-a412-240b4d1989f8" providerId="ADAL" clId="{2464F338-3AB4-43B7-850B-CB50FE523F7D}" dt="2023-08-28T19:18:04.527" v="1249" actId="27636"/>
          <ac:spMkLst>
            <pc:docMk/>
            <pc:sldMk cId="3648649118" sldId="326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2696516782" sldId="328"/>
        </pc:sldMkLst>
      </pc:sldChg>
      <pc:sldChg chg="add del">
        <pc:chgData name="Bjørn-Atle Reme" userId="bd30463f-b3e3-4af5-a412-240b4d1989f8" providerId="ADAL" clId="{2464F338-3AB4-43B7-850B-CB50FE523F7D}" dt="2023-08-28T19:24:35.569" v="1357" actId="47"/>
        <pc:sldMkLst>
          <pc:docMk/>
          <pc:sldMk cId="3961096274" sldId="328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20361508" sldId="329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474549815" sldId="330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943877136" sldId="331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2438546547" sldId="332"/>
        </pc:sldMkLst>
      </pc:sldChg>
      <pc:sldChg chg="modSp add mod ord">
        <pc:chgData name="Bjørn-Atle Reme" userId="bd30463f-b3e3-4af5-a412-240b4d1989f8" providerId="ADAL" clId="{2464F338-3AB4-43B7-850B-CB50FE523F7D}" dt="2023-09-17T11:38:09.127" v="3047" actId="1076"/>
        <pc:sldMkLst>
          <pc:docMk/>
          <pc:sldMk cId="3862007808" sldId="333"/>
        </pc:sldMkLst>
        <pc:spChg chg="mod">
          <ac:chgData name="Bjørn-Atle Reme" userId="bd30463f-b3e3-4af5-a412-240b4d1989f8" providerId="ADAL" clId="{2464F338-3AB4-43B7-850B-CB50FE523F7D}" dt="2023-08-28T17:57:22.640" v="1060" actId="20577"/>
          <ac:spMkLst>
            <pc:docMk/>
            <pc:sldMk cId="3862007808" sldId="333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7T11:38:09.127" v="3047" actId="1076"/>
          <ac:spMkLst>
            <pc:docMk/>
            <pc:sldMk cId="3862007808" sldId="333"/>
            <ac:spMk id="3" creationId="{00000000-0000-0000-0000-000000000000}"/>
          </ac:spMkLst>
        </pc:spChg>
        <pc:picChg chg="mod">
          <ac:chgData name="Bjørn-Atle Reme" userId="bd30463f-b3e3-4af5-a412-240b4d1989f8" providerId="ADAL" clId="{2464F338-3AB4-43B7-850B-CB50FE523F7D}" dt="2023-09-17T11:38:05.363" v="3046" actId="1076"/>
          <ac:picMkLst>
            <pc:docMk/>
            <pc:sldMk cId="3862007808" sldId="333"/>
            <ac:picMk id="4" creationId="{00000000-0000-0000-0000-000000000000}"/>
          </ac:picMkLst>
        </pc:picChg>
      </pc:sldChg>
      <pc:sldChg chg="add del ord">
        <pc:chgData name="Bjørn-Atle Reme" userId="bd30463f-b3e3-4af5-a412-240b4d1989f8" providerId="ADAL" clId="{2464F338-3AB4-43B7-850B-CB50FE523F7D}" dt="2023-08-28T18:04:34.790" v="1233" actId="2696"/>
        <pc:sldMkLst>
          <pc:docMk/>
          <pc:sldMk cId="1499248874" sldId="334"/>
        </pc:sldMkLst>
      </pc:sldChg>
      <pc:sldChg chg="delSp modSp add mod">
        <pc:chgData name="Bjørn-Atle Reme" userId="bd30463f-b3e3-4af5-a412-240b4d1989f8" providerId="ADAL" clId="{2464F338-3AB4-43B7-850B-CB50FE523F7D}" dt="2023-09-18T08:51:11.714" v="3265" actId="27636"/>
        <pc:sldMkLst>
          <pc:docMk/>
          <pc:sldMk cId="1609709687" sldId="334"/>
        </pc:sldMkLst>
        <pc:spChg chg="del">
          <ac:chgData name="Bjørn-Atle Reme" userId="bd30463f-b3e3-4af5-a412-240b4d1989f8" providerId="ADAL" clId="{2464F338-3AB4-43B7-850B-CB50FE523F7D}" dt="2023-09-17T11:48:11.703" v="3101" actId="478"/>
          <ac:spMkLst>
            <pc:docMk/>
            <pc:sldMk cId="1609709687" sldId="334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8T08:51:11.714" v="3265" actId="27636"/>
          <ac:spMkLst>
            <pc:docMk/>
            <pc:sldMk cId="1609709687" sldId="334"/>
            <ac:spMk id="3" creationId="{00000000-0000-0000-0000-000000000000}"/>
          </ac:spMkLst>
        </pc:spChg>
      </pc:sldChg>
      <pc:sldChg chg="add del">
        <pc:chgData name="Bjørn-Atle Reme" userId="bd30463f-b3e3-4af5-a412-240b4d1989f8" providerId="ADAL" clId="{2464F338-3AB4-43B7-850B-CB50FE523F7D}" dt="2023-08-28T19:24:35.569" v="1357" actId="47"/>
        <pc:sldMkLst>
          <pc:docMk/>
          <pc:sldMk cId="2770113634" sldId="336"/>
        </pc:sldMkLst>
      </pc:sldChg>
      <pc:sldChg chg="add del">
        <pc:chgData name="Bjørn-Atle Reme" userId="bd30463f-b3e3-4af5-a412-240b4d1989f8" providerId="ADAL" clId="{2464F338-3AB4-43B7-850B-CB50FE523F7D}" dt="2023-08-22T20:34:32.778" v="382" actId="2696"/>
        <pc:sldMkLst>
          <pc:docMk/>
          <pc:sldMk cId="1559777512" sldId="337"/>
        </pc:sldMkLst>
      </pc:sldChg>
      <pc:sldChg chg="modSp add del mod ord">
        <pc:chgData name="Bjørn-Atle Reme" userId="bd30463f-b3e3-4af5-a412-240b4d1989f8" providerId="ADAL" clId="{2464F338-3AB4-43B7-850B-CB50FE523F7D}" dt="2023-08-22T20:33:07.855" v="380" actId="2696"/>
        <pc:sldMkLst>
          <pc:docMk/>
          <pc:sldMk cId="3646047313" sldId="337"/>
        </pc:sldMkLst>
        <pc:spChg chg="mod">
          <ac:chgData name="Bjørn-Atle Reme" userId="bd30463f-b3e3-4af5-a412-240b4d1989f8" providerId="ADAL" clId="{2464F338-3AB4-43B7-850B-CB50FE523F7D}" dt="2023-08-22T13:12:01.153" v="129" actId="27636"/>
          <ac:spMkLst>
            <pc:docMk/>
            <pc:sldMk cId="3646047313" sldId="337"/>
            <ac:spMk id="2" creationId="{CE643359-BD4A-41EF-BE50-6D2D6081D073}"/>
          </ac:spMkLst>
        </pc:spChg>
      </pc:sldChg>
      <pc:sldChg chg="add">
        <pc:chgData name="Bjørn-Atle Reme" userId="bd30463f-b3e3-4af5-a412-240b4d1989f8" providerId="ADAL" clId="{2464F338-3AB4-43B7-850B-CB50FE523F7D}" dt="2023-08-22T20:34:50.931" v="383"/>
        <pc:sldMkLst>
          <pc:docMk/>
          <pc:sldMk cId="4111328109" sldId="337"/>
        </pc:sldMkLst>
      </pc:sldChg>
      <pc:sldChg chg="modSp add del mod ord">
        <pc:chgData name="Bjørn-Atle Reme" userId="bd30463f-b3e3-4af5-a412-240b4d1989f8" providerId="ADAL" clId="{2464F338-3AB4-43B7-850B-CB50FE523F7D}" dt="2023-08-22T20:33:07.855" v="380" actId="2696"/>
        <pc:sldMkLst>
          <pc:docMk/>
          <pc:sldMk cId="1383466055" sldId="338"/>
        </pc:sldMkLst>
        <pc:spChg chg="mod">
          <ac:chgData name="Bjørn-Atle Reme" userId="bd30463f-b3e3-4af5-a412-240b4d1989f8" providerId="ADAL" clId="{2464F338-3AB4-43B7-850B-CB50FE523F7D}" dt="2023-08-22T13:12:01.149" v="128" actId="27636"/>
          <ac:spMkLst>
            <pc:docMk/>
            <pc:sldMk cId="1383466055" sldId="338"/>
            <ac:spMk id="2" creationId="{CE643359-BD4A-41EF-BE50-6D2D6081D073}"/>
          </ac:spMkLst>
        </pc:spChg>
      </pc:sldChg>
      <pc:sldChg chg="add">
        <pc:chgData name="Bjørn-Atle Reme" userId="bd30463f-b3e3-4af5-a412-240b4d1989f8" providerId="ADAL" clId="{2464F338-3AB4-43B7-850B-CB50FE523F7D}" dt="2023-08-22T20:34:50.931" v="383"/>
        <pc:sldMkLst>
          <pc:docMk/>
          <pc:sldMk cId="2144858291" sldId="338"/>
        </pc:sldMkLst>
      </pc:sldChg>
      <pc:sldChg chg="add del">
        <pc:chgData name="Bjørn-Atle Reme" userId="bd30463f-b3e3-4af5-a412-240b4d1989f8" providerId="ADAL" clId="{2464F338-3AB4-43B7-850B-CB50FE523F7D}" dt="2023-08-22T20:34:32.778" v="382" actId="2696"/>
        <pc:sldMkLst>
          <pc:docMk/>
          <pc:sldMk cId="2185283093" sldId="338"/>
        </pc:sldMkLst>
      </pc:sldChg>
      <pc:sldChg chg="add del">
        <pc:chgData name="Bjørn-Atle Reme" userId="bd30463f-b3e3-4af5-a412-240b4d1989f8" providerId="ADAL" clId="{2464F338-3AB4-43B7-850B-CB50FE523F7D}" dt="2023-08-22T20:34:32.778" v="382" actId="2696"/>
        <pc:sldMkLst>
          <pc:docMk/>
          <pc:sldMk cId="1270807510" sldId="339"/>
        </pc:sldMkLst>
      </pc:sldChg>
      <pc:sldChg chg="modSp add del mod ord">
        <pc:chgData name="Bjørn-Atle Reme" userId="bd30463f-b3e3-4af5-a412-240b4d1989f8" providerId="ADAL" clId="{2464F338-3AB4-43B7-850B-CB50FE523F7D}" dt="2023-08-22T20:33:07.855" v="380" actId="2696"/>
        <pc:sldMkLst>
          <pc:docMk/>
          <pc:sldMk cId="1643843183" sldId="339"/>
        </pc:sldMkLst>
        <pc:spChg chg="mod">
          <ac:chgData name="Bjørn-Atle Reme" userId="bd30463f-b3e3-4af5-a412-240b4d1989f8" providerId="ADAL" clId="{2464F338-3AB4-43B7-850B-CB50FE523F7D}" dt="2023-08-22T13:12:01.140" v="127" actId="27636"/>
          <ac:spMkLst>
            <pc:docMk/>
            <pc:sldMk cId="1643843183" sldId="339"/>
            <ac:spMk id="2" creationId="{CE643359-BD4A-41EF-BE50-6D2D6081D073}"/>
          </ac:spMkLst>
        </pc:spChg>
      </pc:sldChg>
      <pc:sldChg chg="add">
        <pc:chgData name="Bjørn-Atle Reme" userId="bd30463f-b3e3-4af5-a412-240b4d1989f8" providerId="ADAL" clId="{2464F338-3AB4-43B7-850B-CB50FE523F7D}" dt="2023-08-22T20:34:50.931" v="383"/>
        <pc:sldMkLst>
          <pc:docMk/>
          <pc:sldMk cId="3644704029" sldId="339"/>
        </pc:sldMkLst>
      </pc:sldChg>
      <pc:sldChg chg="add del ord">
        <pc:chgData name="Bjørn-Atle Reme" userId="bd30463f-b3e3-4af5-a412-240b4d1989f8" providerId="ADAL" clId="{2464F338-3AB4-43B7-850B-CB50FE523F7D}" dt="2023-08-22T20:33:07.855" v="380" actId="2696"/>
        <pc:sldMkLst>
          <pc:docMk/>
          <pc:sldMk cId="135769735" sldId="340"/>
        </pc:sldMkLst>
      </pc:sldChg>
      <pc:sldChg chg="add">
        <pc:chgData name="Bjørn-Atle Reme" userId="bd30463f-b3e3-4af5-a412-240b4d1989f8" providerId="ADAL" clId="{2464F338-3AB4-43B7-850B-CB50FE523F7D}" dt="2023-08-22T20:34:50.931" v="383"/>
        <pc:sldMkLst>
          <pc:docMk/>
          <pc:sldMk cId="1946059093" sldId="340"/>
        </pc:sldMkLst>
      </pc:sldChg>
      <pc:sldChg chg="add del">
        <pc:chgData name="Bjørn-Atle Reme" userId="bd30463f-b3e3-4af5-a412-240b4d1989f8" providerId="ADAL" clId="{2464F338-3AB4-43B7-850B-CB50FE523F7D}" dt="2023-08-22T20:34:32.778" v="382" actId="2696"/>
        <pc:sldMkLst>
          <pc:docMk/>
          <pc:sldMk cId="2561873084" sldId="340"/>
        </pc:sldMkLst>
      </pc:sldChg>
      <pc:sldChg chg="add del">
        <pc:chgData name="Bjørn-Atle Reme" userId="bd30463f-b3e3-4af5-a412-240b4d1989f8" providerId="ADAL" clId="{2464F338-3AB4-43B7-850B-CB50FE523F7D}" dt="2023-08-22T20:34:32.778" v="382" actId="2696"/>
        <pc:sldMkLst>
          <pc:docMk/>
          <pc:sldMk cId="1299840875" sldId="341"/>
        </pc:sldMkLst>
      </pc:sldChg>
      <pc:sldChg chg="add">
        <pc:chgData name="Bjørn-Atle Reme" userId="bd30463f-b3e3-4af5-a412-240b4d1989f8" providerId="ADAL" clId="{2464F338-3AB4-43B7-850B-CB50FE523F7D}" dt="2023-08-22T20:34:50.931" v="383"/>
        <pc:sldMkLst>
          <pc:docMk/>
          <pc:sldMk cId="1946804786" sldId="341"/>
        </pc:sldMkLst>
      </pc:sldChg>
      <pc:sldChg chg="add del ord">
        <pc:chgData name="Bjørn-Atle Reme" userId="bd30463f-b3e3-4af5-a412-240b4d1989f8" providerId="ADAL" clId="{2464F338-3AB4-43B7-850B-CB50FE523F7D}" dt="2023-08-22T20:33:07.855" v="380" actId="2696"/>
        <pc:sldMkLst>
          <pc:docMk/>
          <pc:sldMk cId="2534920892" sldId="341"/>
        </pc:sldMkLst>
      </pc:sldChg>
      <pc:sldChg chg="modSp add mod">
        <pc:chgData name="Bjørn-Atle Reme" userId="bd30463f-b3e3-4af5-a412-240b4d1989f8" providerId="ADAL" clId="{2464F338-3AB4-43B7-850B-CB50FE523F7D}" dt="2023-08-28T19:23:15.379" v="1339" actId="113"/>
        <pc:sldMkLst>
          <pc:docMk/>
          <pc:sldMk cId="3832267123" sldId="342"/>
        </pc:sldMkLst>
        <pc:spChg chg="mod">
          <ac:chgData name="Bjørn-Atle Reme" userId="bd30463f-b3e3-4af5-a412-240b4d1989f8" providerId="ADAL" clId="{2464F338-3AB4-43B7-850B-CB50FE523F7D}" dt="2023-08-28T19:23:15.379" v="1339" actId="113"/>
          <ac:spMkLst>
            <pc:docMk/>
            <pc:sldMk cId="3832267123" sldId="342"/>
            <ac:spMk id="3" creationId="{00000000-0000-0000-0000-000000000000}"/>
          </ac:spMkLst>
        </pc:spChg>
      </pc:sldChg>
      <pc:sldChg chg="modSp add del mod">
        <pc:chgData name="Bjørn-Atle Reme" userId="bd30463f-b3e3-4af5-a412-240b4d1989f8" providerId="ADAL" clId="{2464F338-3AB4-43B7-850B-CB50FE523F7D}" dt="2023-08-28T19:24:35.569" v="1357" actId="47"/>
        <pc:sldMkLst>
          <pc:docMk/>
          <pc:sldMk cId="3758833012" sldId="343"/>
        </pc:sldMkLst>
        <pc:spChg chg="mod">
          <ac:chgData name="Bjørn-Atle Reme" userId="bd30463f-b3e3-4af5-a412-240b4d1989f8" providerId="ADAL" clId="{2464F338-3AB4-43B7-850B-CB50FE523F7D}" dt="2023-08-28T19:18:04.527" v="1250" actId="27636"/>
          <ac:spMkLst>
            <pc:docMk/>
            <pc:sldMk cId="3758833012" sldId="343"/>
            <ac:spMk id="3" creationId="{00000000-0000-0000-0000-000000000000}"/>
          </ac:spMkLst>
        </pc:spChg>
      </pc:sldChg>
      <pc:sldChg chg="add del">
        <pc:chgData name="Bjørn-Atle Reme" userId="bd30463f-b3e3-4af5-a412-240b4d1989f8" providerId="ADAL" clId="{2464F338-3AB4-43B7-850B-CB50FE523F7D}" dt="2023-08-28T19:19:14.899" v="1276" actId="47"/>
        <pc:sldMkLst>
          <pc:docMk/>
          <pc:sldMk cId="3829780262" sldId="344"/>
        </pc:sldMkLst>
      </pc:sldChg>
      <pc:sldChg chg="delSp add del setBg delDesignElem">
        <pc:chgData name="Bjørn-Atle Reme" userId="bd30463f-b3e3-4af5-a412-240b4d1989f8" providerId="ADAL" clId="{2464F338-3AB4-43B7-850B-CB50FE523F7D}" dt="2023-08-28T19:24:35.569" v="1357" actId="47"/>
        <pc:sldMkLst>
          <pc:docMk/>
          <pc:sldMk cId="4133605930" sldId="345"/>
        </pc:sldMkLst>
        <pc:spChg chg="del">
          <ac:chgData name="Bjørn-Atle Reme" userId="bd30463f-b3e3-4af5-a412-240b4d1989f8" providerId="ADAL" clId="{2464F338-3AB4-43B7-850B-CB50FE523F7D}" dt="2023-08-28T19:18:04.323" v="1239"/>
          <ac:spMkLst>
            <pc:docMk/>
            <pc:sldMk cId="4133605930" sldId="345"/>
            <ac:spMk id="29" creationId="{0819F787-32B4-46A8-BC57-C6571BCEE243}"/>
          </ac:spMkLst>
        </pc:spChg>
        <pc:spChg chg="del">
          <ac:chgData name="Bjørn-Atle Reme" userId="bd30463f-b3e3-4af5-a412-240b4d1989f8" providerId="ADAL" clId="{2464F338-3AB4-43B7-850B-CB50FE523F7D}" dt="2023-08-28T19:18:04.323" v="1239"/>
          <ac:spMkLst>
            <pc:docMk/>
            <pc:sldMk cId="4133605930" sldId="345"/>
            <ac:spMk id="30" creationId="{2783C067-F8BF-4755-B516-8A0CD74CF60C}"/>
          </ac:spMkLst>
        </pc:spChg>
        <pc:spChg chg="del">
          <ac:chgData name="Bjørn-Atle Reme" userId="bd30463f-b3e3-4af5-a412-240b4d1989f8" providerId="ADAL" clId="{2464F338-3AB4-43B7-850B-CB50FE523F7D}" dt="2023-08-28T19:18:04.323" v="1239"/>
          <ac:spMkLst>
            <pc:docMk/>
            <pc:sldMk cId="4133605930" sldId="345"/>
            <ac:spMk id="31" creationId="{2ED796EC-E7FF-46DB-B912-FB08BF12AA6E}"/>
          </ac:spMkLst>
        </pc:spChg>
        <pc:spChg chg="del">
          <ac:chgData name="Bjørn-Atle Reme" userId="bd30463f-b3e3-4af5-a412-240b4d1989f8" providerId="ADAL" clId="{2464F338-3AB4-43B7-850B-CB50FE523F7D}" dt="2023-08-28T19:18:04.323" v="1239"/>
          <ac:spMkLst>
            <pc:docMk/>
            <pc:sldMk cId="4133605930" sldId="345"/>
            <ac:spMk id="32" creationId="{549A2DAB-B431-487D-95AD-BB0FECB49E57}"/>
          </ac:spMkLst>
        </pc:spChg>
        <pc:grpChg chg="del">
          <ac:chgData name="Bjørn-Atle Reme" userId="bd30463f-b3e3-4af5-a412-240b4d1989f8" providerId="ADAL" clId="{2464F338-3AB4-43B7-850B-CB50FE523F7D}" dt="2023-08-28T19:18:04.323" v="1239"/>
          <ac:grpSpMkLst>
            <pc:docMk/>
            <pc:sldMk cId="4133605930" sldId="345"/>
            <ac:grpSpMk id="28" creationId="{76582886-877C-4AEC-A77F-8055EB9A0CF9}"/>
          </ac:grpSpMkLst>
        </pc:grpChg>
        <pc:cxnChg chg="del">
          <ac:chgData name="Bjørn-Atle Reme" userId="bd30463f-b3e3-4af5-a412-240b4d1989f8" providerId="ADAL" clId="{2464F338-3AB4-43B7-850B-CB50FE523F7D}" dt="2023-08-28T19:18:04.323" v="1239"/>
          <ac:cxnSpMkLst>
            <pc:docMk/>
            <pc:sldMk cId="4133605930" sldId="345"/>
            <ac:cxnSpMk id="27" creationId="{045062AF-EB11-4651-BC4A-4DA21768DE8E}"/>
          </ac:cxnSpMkLst>
        </pc:cxnChg>
        <pc:cxnChg chg="del">
          <ac:chgData name="Bjørn-Atle Reme" userId="bd30463f-b3e3-4af5-a412-240b4d1989f8" providerId="ADAL" clId="{2464F338-3AB4-43B7-850B-CB50FE523F7D}" dt="2023-08-28T19:18:04.323" v="1239"/>
          <ac:cxnSpMkLst>
            <pc:docMk/>
            <pc:sldMk cId="4133605930" sldId="345"/>
            <ac:cxnSpMk id="33" creationId="{C5ECDEE1-7093-418F-9CF5-24EEB115C1C1}"/>
          </ac:cxnSpMkLst>
        </pc:cxnChg>
      </pc:sldChg>
      <pc:sldChg chg="add del">
        <pc:chgData name="Bjørn-Atle Reme" userId="bd30463f-b3e3-4af5-a412-240b4d1989f8" providerId="ADAL" clId="{2464F338-3AB4-43B7-850B-CB50FE523F7D}" dt="2023-08-28T19:24:35.569" v="1357" actId="47"/>
        <pc:sldMkLst>
          <pc:docMk/>
          <pc:sldMk cId="2276572464" sldId="346"/>
        </pc:sldMkLst>
      </pc:sldChg>
      <pc:sldChg chg="add del">
        <pc:chgData name="Bjørn-Atle Reme" userId="bd30463f-b3e3-4af5-a412-240b4d1989f8" providerId="ADAL" clId="{2464F338-3AB4-43B7-850B-CB50FE523F7D}" dt="2023-08-28T19:24:35.569" v="1357" actId="47"/>
        <pc:sldMkLst>
          <pc:docMk/>
          <pc:sldMk cId="444013248" sldId="347"/>
        </pc:sldMkLst>
      </pc:sldChg>
      <pc:sldChg chg="add del">
        <pc:chgData name="Bjørn-Atle Reme" userId="bd30463f-b3e3-4af5-a412-240b4d1989f8" providerId="ADAL" clId="{2464F338-3AB4-43B7-850B-CB50FE523F7D}" dt="2023-08-28T19:23:40.013" v="1341" actId="47"/>
        <pc:sldMkLst>
          <pc:docMk/>
          <pc:sldMk cId="8466775" sldId="349"/>
        </pc:sldMkLst>
      </pc:sldChg>
      <pc:sldChg chg="add del">
        <pc:chgData name="Bjørn-Atle Reme" userId="bd30463f-b3e3-4af5-a412-240b4d1989f8" providerId="ADAL" clId="{2464F338-3AB4-43B7-850B-CB50FE523F7D}" dt="2023-08-28T19:19:26.030" v="1278" actId="47"/>
        <pc:sldMkLst>
          <pc:docMk/>
          <pc:sldMk cId="3131585592" sldId="351"/>
        </pc:sldMkLst>
      </pc:sldChg>
      <pc:sldChg chg="add ord">
        <pc:chgData name="Bjørn-Atle Reme" userId="bd30463f-b3e3-4af5-a412-240b4d1989f8" providerId="ADAL" clId="{2464F338-3AB4-43B7-850B-CB50FE523F7D}" dt="2023-08-22T13:18:20.166" v="265"/>
        <pc:sldMkLst>
          <pc:docMk/>
          <pc:sldMk cId="187335172" sldId="357"/>
        </pc:sldMkLst>
      </pc:sldChg>
      <pc:sldChg chg="add ord">
        <pc:chgData name="Bjørn-Atle Reme" userId="bd30463f-b3e3-4af5-a412-240b4d1989f8" providerId="ADAL" clId="{2464F338-3AB4-43B7-850B-CB50FE523F7D}" dt="2023-08-22T13:18:20.166" v="265"/>
        <pc:sldMkLst>
          <pc:docMk/>
          <pc:sldMk cId="2209108719" sldId="358"/>
        </pc:sldMkLst>
      </pc:sldChg>
      <pc:sldChg chg="add ord">
        <pc:chgData name="Bjørn-Atle Reme" userId="bd30463f-b3e3-4af5-a412-240b4d1989f8" providerId="ADAL" clId="{2464F338-3AB4-43B7-850B-CB50FE523F7D}" dt="2023-08-22T13:18:20.166" v="265"/>
        <pc:sldMkLst>
          <pc:docMk/>
          <pc:sldMk cId="1890705246" sldId="359"/>
        </pc:sldMkLst>
      </pc:sldChg>
      <pc:sldChg chg="addSp delSp modSp add del mod ord">
        <pc:chgData name="Bjørn-Atle Reme" userId="bd30463f-b3e3-4af5-a412-240b4d1989f8" providerId="ADAL" clId="{2464F338-3AB4-43B7-850B-CB50FE523F7D}" dt="2023-08-28T17:45:56.113" v="480" actId="47"/>
        <pc:sldMkLst>
          <pc:docMk/>
          <pc:sldMk cId="1244887071" sldId="360"/>
        </pc:sldMkLst>
        <pc:spChg chg="add del mod">
          <ac:chgData name="Bjørn-Atle Reme" userId="bd30463f-b3e3-4af5-a412-240b4d1989f8" providerId="ADAL" clId="{2464F338-3AB4-43B7-850B-CB50FE523F7D}" dt="2023-08-28T17:44:16.701" v="479" actId="478"/>
          <ac:spMkLst>
            <pc:docMk/>
            <pc:sldMk cId="1244887071" sldId="360"/>
            <ac:spMk id="2" creationId="{1752F984-FACD-A454-8B18-B3CD2501D6F5}"/>
          </ac:spMkLst>
        </pc:spChg>
        <pc:spChg chg="add del mod">
          <ac:chgData name="Bjørn-Atle Reme" userId="bd30463f-b3e3-4af5-a412-240b4d1989f8" providerId="ADAL" clId="{2464F338-3AB4-43B7-850B-CB50FE523F7D}" dt="2023-08-22T13:24:22.546" v="369" actId="478"/>
          <ac:spMkLst>
            <pc:docMk/>
            <pc:sldMk cId="1244887071" sldId="360"/>
            <ac:spMk id="3" creationId="{8C7C3C69-E6B2-5C2B-5707-35A407111820}"/>
          </ac:spMkLst>
        </pc:spChg>
        <pc:spChg chg="add del mod">
          <ac:chgData name="Bjørn-Atle Reme" userId="bd30463f-b3e3-4af5-a412-240b4d1989f8" providerId="ADAL" clId="{2464F338-3AB4-43B7-850B-CB50FE523F7D}" dt="2023-08-28T17:44:15.120" v="478" actId="478"/>
          <ac:spMkLst>
            <pc:docMk/>
            <pc:sldMk cId="1244887071" sldId="360"/>
            <ac:spMk id="3" creationId="{D3C2E6F1-D3AD-A9B6-1EA8-A739FE2106EB}"/>
          </ac:spMkLst>
        </pc:spChg>
        <pc:picChg chg="del">
          <ac:chgData name="Bjørn-Atle Reme" userId="bd30463f-b3e3-4af5-a412-240b4d1989f8" providerId="ADAL" clId="{2464F338-3AB4-43B7-850B-CB50FE523F7D}" dt="2023-08-22T13:23:47.966" v="366" actId="478"/>
          <ac:picMkLst>
            <pc:docMk/>
            <pc:sldMk cId="1244887071" sldId="360"/>
            <ac:picMk id="5" creationId="{D8AA155A-8DA3-4E94-8FC0-2014EDBFA524}"/>
          </ac:picMkLst>
        </pc:picChg>
        <pc:picChg chg="add del mod">
          <ac:chgData name="Bjørn-Atle Reme" userId="bd30463f-b3e3-4af5-a412-240b4d1989f8" providerId="ADAL" clId="{2464F338-3AB4-43B7-850B-CB50FE523F7D}" dt="2023-08-28T17:44:13.017" v="477" actId="478"/>
          <ac:picMkLst>
            <pc:docMk/>
            <pc:sldMk cId="1244887071" sldId="360"/>
            <ac:picMk id="6" creationId="{05427024-7C90-1459-648D-693968E6044E}"/>
          </ac:picMkLst>
        </pc:pic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3630421076" sldId="360"/>
        </pc:sldMkLst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496592922" sldId="361"/>
        </pc:sldMkLst>
      </pc:sldChg>
      <pc:sldChg chg="modSp add mod ord">
        <pc:chgData name="Bjørn-Atle Reme" userId="bd30463f-b3e3-4af5-a412-240b4d1989f8" providerId="ADAL" clId="{2464F338-3AB4-43B7-850B-CB50FE523F7D}" dt="2023-08-22T13:19:58.201" v="335" actId="20577"/>
        <pc:sldMkLst>
          <pc:docMk/>
          <pc:sldMk cId="2992194411" sldId="361"/>
        </pc:sldMkLst>
        <pc:spChg chg="mod">
          <ac:chgData name="Bjørn-Atle Reme" userId="bd30463f-b3e3-4af5-a412-240b4d1989f8" providerId="ADAL" clId="{2464F338-3AB4-43B7-850B-CB50FE523F7D}" dt="2023-08-22T13:19:46.874" v="324" actId="20577"/>
          <ac:spMkLst>
            <pc:docMk/>
            <pc:sldMk cId="2992194411" sldId="361"/>
            <ac:spMk id="2" creationId="{A74FC735-ECB8-4D28-BE6A-7E21854EA2EC}"/>
          </ac:spMkLst>
        </pc:spChg>
        <pc:spChg chg="mod">
          <ac:chgData name="Bjørn-Atle Reme" userId="bd30463f-b3e3-4af5-a412-240b4d1989f8" providerId="ADAL" clId="{2464F338-3AB4-43B7-850B-CB50FE523F7D}" dt="2023-08-22T13:19:58.201" v="335" actId="20577"/>
          <ac:spMkLst>
            <pc:docMk/>
            <pc:sldMk cId="2992194411" sldId="361"/>
            <ac:spMk id="3" creationId="{A913DC7E-CD4C-483D-BA7A-9BD3C4430EBE}"/>
          </ac:spMkLst>
        </pc:spChg>
      </pc:sldChg>
      <pc:sldChg chg="addSp delSp modSp add del mod ord">
        <pc:chgData name="Bjørn-Atle Reme" userId="bd30463f-b3e3-4af5-a412-240b4d1989f8" providerId="ADAL" clId="{2464F338-3AB4-43B7-850B-CB50FE523F7D}" dt="2023-08-22T20:41:41.941" v="422" actId="47"/>
        <pc:sldMkLst>
          <pc:docMk/>
          <pc:sldMk cId="3216607235" sldId="362"/>
        </pc:sldMkLst>
        <pc:spChg chg="mod">
          <ac:chgData name="Bjørn-Atle Reme" userId="bd30463f-b3e3-4af5-a412-240b4d1989f8" providerId="ADAL" clId="{2464F338-3AB4-43B7-850B-CB50FE523F7D}" dt="2023-08-22T13:18:18.742" v="255" actId="27636"/>
          <ac:spMkLst>
            <pc:docMk/>
            <pc:sldMk cId="3216607235" sldId="362"/>
            <ac:spMk id="2" creationId="{00000000-0000-0000-0000-000000000000}"/>
          </ac:spMkLst>
        </pc:spChg>
        <pc:picChg chg="add del">
          <ac:chgData name="Bjørn-Atle Reme" userId="bd30463f-b3e3-4af5-a412-240b4d1989f8" providerId="ADAL" clId="{2464F338-3AB4-43B7-850B-CB50FE523F7D}" dt="2023-08-22T20:38:51.142" v="402" actId="478"/>
          <ac:picMkLst>
            <pc:docMk/>
            <pc:sldMk cId="3216607235" sldId="362"/>
            <ac:picMk id="4" creationId="{00000000-0000-0000-0000-000000000000}"/>
          </ac:picMkLst>
        </pc:picChg>
      </pc:sldChg>
      <pc:sldChg chg="add ord">
        <pc:chgData name="Bjørn-Atle Reme" userId="bd30463f-b3e3-4af5-a412-240b4d1989f8" providerId="ADAL" clId="{2464F338-3AB4-43B7-850B-CB50FE523F7D}" dt="2023-08-22T13:18:20.166" v="265"/>
        <pc:sldMkLst>
          <pc:docMk/>
          <pc:sldMk cId="4124154329" sldId="363"/>
        </pc:sldMkLst>
      </pc:sldChg>
      <pc:sldChg chg="addSp delSp modSp add mod delAnim">
        <pc:chgData name="Bjørn-Atle Reme" userId="bd30463f-b3e3-4af5-a412-240b4d1989f8" providerId="ADAL" clId="{2464F338-3AB4-43B7-850B-CB50FE523F7D}" dt="2023-08-22T20:38:33.378" v="398" actId="1076"/>
        <pc:sldMkLst>
          <pc:docMk/>
          <pc:sldMk cId="1736086963" sldId="364"/>
        </pc:sldMkLst>
        <pc:spChg chg="del">
          <ac:chgData name="Bjørn-Atle Reme" userId="bd30463f-b3e3-4af5-a412-240b4d1989f8" providerId="ADAL" clId="{2464F338-3AB4-43B7-850B-CB50FE523F7D}" dt="2023-08-22T20:38:22.252" v="396" actId="478"/>
          <ac:spMkLst>
            <pc:docMk/>
            <pc:sldMk cId="1736086963" sldId="364"/>
            <ac:spMk id="5" creationId="{D2622396-1908-4A83-B1FD-ACD448B339BC}"/>
          </ac:spMkLst>
        </pc:spChg>
        <pc:spChg chg="add mod">
          <ac:chgData name="Bjørn-Atle Reme" userId="bd30463f-b3e3-4af5-a412-240b4d1989f8" providerId="ADAL" clId="{2464F338-3AB4-43B7-850B-CB50FE523F7D}" dt="2023-08-22T20:38:33.378" v="398" actId="1076"/>
          <ac:spMkLst>
            <pc:docMk/>
            <pc:sldMk cId="1736086963" sldId="364"/>
            <ac:spMk id="6" creationId="{38B653AC-0D6A-0B8C-A437-65B2115A3116}"/>
          </ac:spMkLst>
        </pc:spChg>
        <pc:spChg chg="add mod">
          <ac:chgData name="Bjørn-Atle Reme" userId="bd30463f-b3e3-4af5-a412-240b4d1989f8" providerId="ADAL" clId="{2464F338-3AB4-43B7-850B-CB50FE523F7D}" dt="2023-08-22T20:38:33.378" v="398" actId="1076"/>
          <ac:spMkLst>
            <pc:docMk/>
            <pc:sldMk cId="1736086963" sldId="364"/>
            <ac:spMk id="7" creationId="{706D7114-6206-23D3-079D-71EE237BF171}"/>
          </ac:spMkLst>
        </pc:spChg>
        <pc:spChg chg="add mod">
          <ac:chgData name="Bjørn-Atle Reme" userId="bd30463f-b3e3-4af5-a412-240b4d1989f8" providerId="ADAL" clId="{2464F338-3AB4-43B7-850B-CB50FE523F7D}" dt="2023-08-22T20:38:33.378" v="398" actId="1076"/>
          <ac:spMkLst>
            <pc:docMk/>
            <pc:sldMk cId="1736086963" sldId="364"/>
            <ac:spMk id="8" creationId="{E3A9A896-359E-7476-F42C-1B36A203B343}"/>
          </ac:spMkLst>
        </pc:spChg>
        <pc:spChg chg="add mod">
          <ac:chgData name="Bjørn-Atle Reme" userId="bd30463f-b3e3-4af5-a412-240b4d1989f8" providerId="ADAL" clId="{2464F338-3AB4-43B7-850B-CB50FE523F7D}" dt="2023-08-22T20:38:33.378" v="398" actId="1076"/>
          <ac:spMkLst>
            <pc:docMk/>
            <pc:sldMk cId="1736086963" sldId="364"/>
            <ac:spMk id="9" creationId="{1DA95E60-6EBC-BBFB-2B36-3417C439AD95}"/>
          </ac:spMkLst>
        </pc:spChg>
        <pc:spChg chg="add mod">
          <ac:chgData name="Bjørn-Atle Reme" userId="bd30463f-b3e3-4af5-a412-240b4d1989f8" providerId="ADAL" clId="{2464F338-3AB4-43B7-850B-CB50FE523F7D}" dt="2023-08-22T20:38:33.378" v="398" actId="1076"/>
          <ac:spMkLst>
            <pc:docMk/>
            <pc:sldMk cId="1736086963" sldId="364"/>
            <ac:spMk id="10" creationId="{A619B7D8-8881-77C4-F7A0-329126312888}"/>
          </ac:spMkLst>
        </pc:spChg>
      </pc:sldChg>
      <pc:sldChg chg="addSp delSp modSp add mod">
        <pc:chgData name="Bjørn-Atle Reme" userId="bd30463f-b3e3-4af5-a412-240b4d1989f8" providerId="ADAL" clId="{2464F338-3AB4-43B7-850B-CB50FE523F7D}" dt="2023-08-22T20:39:53.855" v="412" actId="14100"/>
        <pc:sldMkLst>
          <pc:docMk/>
          <pc:sldMk cId="1365824371" sldId="365"/>
        </pc:sldMkLst>
        <pc:spChg chg="add mod">
          <ac:chgData name="Bjørn-Atle Reme" userId="bd30463f-b3e3-4af5-a412-240b4d1989f8" providerId="ADAL" clId="{2464F338-3AB4-43B7-850B-CB50FE523F7D}" dt="2023-08-22T20:39:53.855" v="412" actId="14100"/>
          <ac:spMkLst>
            <pc:docMk/>
            <pc:sldMk cId="1365824371" sldId="365"/>
            <ac:spMk id="5" creationId="{3111A7EA-4482-02D9-CC76-B870075A72C6}"/>
          </ac:spMkLst>
        </pc:spChg>
        <pc:spChg chg="del">
          <ac:chgData name="Bjørn-Atle Reme" userId="bd30463f-b3e3-4af5-a412-240b4d1989f8" providerId="ADAL" clId="{2464F338-3AB4-43B7-850B-CB50FE523F7D}" dt="2023-08-22T20:39:17.389" v="406" actId="478"/>
          <ac:spMkLst>
            <pc:docMk/>
            <pc:sldMk cId="1365824371" sldId="365"/>
            <ac:spMk id="6" creationId="{38B653AC-0D6A-0B8C-A437-65B2115A3116}"/>
          </ac:spMkLst>
        </pc:spChg>
        <pc:spChg chg="del">
          <ac:chgData name="Bjørn-Atle Reme" userId="bd30463f-b3e3-4af5-a412-240b4d1989f8" providerId="ADAL" clId="{2464F338-3AB4-43B7-850B-CB50FE523F7D}" dt="2023-08-22T20:39:22.246" v="407" actId="478"/>
          <ac:spMkLst>
            <pc:docMk/>
            <pc:sldMk cId="1365824371" sldId="365"/>
            <ac:spMk id="7" creationId="{706D7114-6206-23D3-079D-71EE237BF171}"/>
          </ac:spMkLst>
        </pc:spChg>
        <pc:spChg chg="del">
          <ac:chgData name="Bjørn-Atle Reme" userId="bd30463f-b3e3-4af5-a412-240b4d1989f8" providerId="ADAL" clId="{2464F338-3AB4-43B7-850B-CB50FE523F7D}" dt="2023-08-22T20:39:24.658" v="408" actId="478"/>
          <ac:spMkLst>
            <pc:docMk/>
            <pc:sldMk cId="1365824371" sldId="365"/>
            <ac:spMk id="8" creationId="{E3A9A896-359E-7476-F42C-1B36A203B343}"/>
          </ac:spMkLst>
        </pc:spChg>
        <pc:spChg chg="del">
          <ac:chgData name="Bjørn-Atle Reme" userId="bd30463f-b3e3-4af5-a412-240b4d1989f8" providerId="ADAL" clId="{2464F338-3AB4-43B7-850B-CB50FE523F7D}" dt="2023-08-22T20:39:11.143" v="404" actId="478"/>
          <ac:spMkLst>
            <pc:docMk/>
            <pc:sldMk cId="1365824371" sldId="365"/>
            <ac:spMk id="9" creationId="{1DA95E60-6EBC-BBFB-2B36-3417C439AD95}"/>
          </ac:spMkLst>
        </pc:spChg>
        <pc:spChg chg="del">
          <ac:chgData name="Bjørn-Atle Reme" userId="bd30463f-b3e3-4af5-a412-240b4d1989f8" providerId="ADAL" clId="{2464F338-3AB4-43B7-850B-CB50FE523F7D}" dt="2023-08-22T20:39:14.343" v="405" actId="478"/>
          <ac:spMkLst>
            <pc:docMk/>
            <pc:sldMk cId="1365824371" sldId="365"/>
            <ac:spMk id="10" creationId="{A619B7D8-8881-77C4-F7A0-329126312888}"/>
          </ac:spMkLst>
        </pc:spChg>
        <pc:spChg chg="add mod">
          <ac:chgData name="Bjørn-Atle Reme" userId="bd30463f-b3e3-4af5-a412-240b4d1989f8" providerId="ADAL" clId="{2464F338-3AB4-43B7-850B-CB50FE523F7D}" dt="2023-08-22T20:39:30.728" v="410" actId="1076"/>
          <ac:spMkLst>
            <pc:docMk/>
            <pc:sldMk cId="1365824371" sldId="365"/>
            <ac:spMk id="11" creationId="{2381138E-D472-369F-269A-106DBCFA240F}"/>
          </ac:spMkLst>
        </pc:spChg>
        <pc:spChg chg="add mod">
          <ac:chgData name="Bjørn-Atle Reme" userId="bd30463f-b3e3-4af5-a412-240b4d1989f8" providerId="ADAL" clId="{2464F338-3AB4-43B7-850B-CB50FE523F7D}" dt="2023-08-22T20:39:47.976" v="411" actId="14100"/>
          <ac:spMkLst>
            <pc:docMk/>
            <pc:sldMk cId="1365824371" sldId="365"/>
            <ac:spMk id="12" creationId="{C20425B7-7E77-BCEF-843F-4C02D1DDD2AB}"/>
          </ac:spMkLst>
        </pc:spChg>
        <pc:spChg chg="add mod">
          <ac:chgData name="Bjørn-Atle Reme" userId="bd30463f-b3e3-4af5-a412-240b4d1989f8" providerId="ADAL" clId="{2464F338-3AB4-43B7-850B-CB50FE523F7D}" dt="2023-08-22T20:39:30.728" v="410" actId="1076"/>
          <ac:spMkLst>
            <pc:docMk/>
            <pc:sldMk cId="1365824371" sldId="365"/>
            <ac:spMk id="13" creationId="{294C2CE2-DF8B-6E13-C9A6-D634B00F6844}"/>
          </ac:spMkLst>
        </pc:spChg>
      </pc:sldChg>
      <pc:sldChg chg="addSp delSp modSp add mod">
        <pc:chgData name="Bjørn-Atle Reme" userId="bd30463f-b3e3-4af5-a412-240b4d1989f8" providerId="ADAL" clId="{2464F338-3AB4-43B7-850B-CB50FE523F7D}" dt="2023-08-22T20:40:50.974" v="420" actId="1076"/>
        <pc:sldMkLst>
          <pc:docMk/>
          <pc:sldMk cId="992724699" sldId="366"/>
        </pc:sldMkLst>
        <pc:spChg chg="del">
          <ac:chgData name="Bjørn-Atle Reme" userId="bd30463f-b3e3-4af5-a412-240b4d1989f8" providerId="ADAL" clId="{2464F338-3AB4-43B7-850B-CB50FE523F7D}" dt="2023-08-22T20:40:38.227" v="417" actId="478"/>
          <ac:spMkLst>
            <pc:docMk/>
            <pc:sldMk cId="992724699" sldId="366"/>
            <ac:spMk id="5" creationId="{3111A7EA-4482-02D9-CC76-B870075A72C6}"/>
          </ac:spMkLst>
        </pc:spChg>
        <pc:spChg chg="add mod">
          <ac:chgData name="Bjørn-Atle Reme" userId="bd30463f-b3e3-4af5-a412-240b4d1989f8" providerId="ADAL" clId="{2464F338-3AB4-43B7-850B-CB50FE523F7D}" dt="2023-08-22T20:40:46.427" v="419" actId="1076"/>
          <ac:spMkLst>
            <pc:docMk/>
            <pc:sldMk cId="992724699" sldId="366"/>
            <ac:spMk id="6" creationId="{2E2C3008-0786-6C2D-DC02-09A6F7DFF3D5}"/>
          </ac:spMkLst>
        </pc:spChg>
        <pc:spChg chg="add mod">
          <ac:chgData name="Bjørn-Atle Reme" userId="bd30463f-b3e3-4af5-a412-240b4d1989f8" providerId="ADAL" clId="{2464F338-3AB4-43B7-850B-CB50FE523F7D}" dt="2023-08-22T20:40:50.974" v="420" actId="1076"/>
          <ac:spMkLst>
            <pc:docMk/>
            <pc:sldMk cId="992724699" sldId="366"/>
            <ac:spMk id="7" creationId="{68472E86-172B-83EC-B5A1-4EDA7019B861}"/>
          </ac:spMkLst>
        </pc:spChg>
        <pc:spChg chg="del">
          <ac:chgData name="Bjørn-Atle Reme" userId="bd30463f-b3e3-4af5-a412-240b4d1989f8" providerId="ADAL" clId="{2464F338-3AB4-43B7-850B-CB50FE523F7D}" dt="2023-08-22T20:40:34.809" v="416" actId="478"/>
          <ac:spMkLst>
            <pc:docMk/>
            <pc:sldMk cId="992724699" sldId="366"/>
            <ac:spMk id="11" creationId="{2381138E-D472-369F-269A-106DBCFA240F}"/>
          </ac:spMkLst>
        </pc:spChg>
        <pc:spChg chg="del">
          <ac:chgData name="Bjørn-Atle Reme" userId="bd30463f-b3e3-4af5-a412-240b4d1989f8" providerId="ADAL" clId="{2464F338-3AB4-43B7-850B-CB50FE523F7D}" dt="2023-08-22T20:40:27.959" v="414" actId="478"/>
          <ac:spMkLst>
            <pc:docMk/>
            <pc:sldMk cId="992724699" sldId="366"/>
            <ac:spMk id="12" creationId="{C20425B7-7E77-BCEF-843F-4C02D1DDD2AB}"/>
          </ac:spMkLst>
        </pc:spChg>
        <pc:spChg chg="del">
          <ac:chgData name="Bjørn-Atle Reme" userId="bd30463f-b3e3-4af5-a412-240b4d1989f8" providerId="ADAL" clId="{2464F338-3AB4-43B7-850B-CB50FE523F7D}" dt="2023-08-22T20:40:30.085" v="415" actId="478"/>
          <ac:spMkLst>
            <pc:docMk/>
            <pc:sldMk cId="992724699" sldId="366"/>
            <ac:spMk id="13" creationId="{294C2CE2-DF8B-6E13-C9A6-D634B00F6844}"/>
          </ac:spMkLst>
        </pc:spChg>
      </pc:sldChg>
      <pc:sldChg chg="modSp add mod">
        <pc:chgData name="Bjørn-Atle Reme" userId="bd30463f-b3e3-4af5-a412-240b4d1989f8" providerId="ADAL" clId="{2464F338-3AB4-43B7-850B-CB50FE523F7D}" dt="2023-08-28T17:50:15.943" v="994" actId="1076"/>
        <pc:sldMkLst>
          <pc:docMk/>
          <pc:sldMk cId="4285469840" sldId="367"/>
        </pc:sldMkLst>
        <pc:spChg chg="mod">
          <ac:chgData name="Bjørn-Atle Reme" userId="bd30463f-b3e3-4af5-a412-240b4d1989f8" providerId="ADAL" clId="{2464F338-3AB4-43B7-850B-CB50FE523F7D}" dt="2023-08-28T17:48:58.011" v="897" actId="5793"/>
          <ac:spMkLst>
            <pc:docMk/>
            <pc:sldMk cId="4285469840" sldId="367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8-28T17:50:15.943" v="994" actId="1076"/>
          <ac:spMkLst>
            <pc:docMk/>
            <pc:sldMk cId="4285469840" sldId="367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2464F338-3AB4-43B7-850B-CB50FE523F7D}" dt="2023-08-22T13:05:45.911" v="25" actId="47"/>
        <pc:sldMkLst>
          <pc:docMk/>
          <pc:sldMk cId="175756477" sldId="368"/>
        </pc:sldMkLst>
      </pc:sldChg>
      <pc:sldChg chg="new del ord">
        <pc:chgData name="Bjørn-Atle Reme" userId="bd30463f-b3e3-4af5-a412-240b4d1989f8" providerId="ADAL" clId="{2464F338-3AB4-43B7-850B-CB50FE523F7D}" dt="2023-08-28T17:55:24.542" v="1040" actId="47"/>
        <pc:sldMkLst>
          <pc:docMk/>
          <pc:sldMk cId="1528452004" sldId="368"/>
        </pc:sldMkLst>
      </pc:sldChg>
      <pc:sldChg chg="add del">
        <pc:chgData name="Bjørn-Atle Reme" userId="bd30463f-b3e3-4af5-a412-240b4d1989f8" providerId="ADAL" clId="{2464F338-3AB4-43B7-850B-CB50FE523F7D}" dt="2023-08-28T19:19:01.114" v="1274" actId="47"/>
        <pc:sldMkLst>
          <pc:docMk/>
          <pc:sldMk cId="3905810004" sldId="368"/>
        </pc:sldMkLst>
      </pc:sldChg>
      <pc:sldChg chg="add del">
        <pc:chgData name="Bjørn-Atle Reme" userId="bd30463f-b3e3-4af5-a412-240b4d1989f8" providerId="ADAL" clId="{2464F338-3AB4-43B7-850B-CB50FE523F7D}" dt="2023-08-28T19:19:23.268" v="1277" actId="47"/>
        <pc:sldMkLst>
          <pc:docMk/>
          <pc:sldMk cId="1696309858" sldId="369"/>
        </pc:sldMkLst>
      </pc:sldChg>
      <pc:sldChg chg="add del">
        <pc:chgData name="Bjørn-Atle Reme" userId="bd30463f-b3e3-4af5-a412-240b4d1989f8" providerId="ADAL" clId="{2464F338-3AB4-43B7-850B-CB50FE523F7D}" dt="2023-08-28T19:19:26.745" v="1279" actId="47"/>
        <pc:sldMkLst>
          <pc:docMk/>
          <pc:sldMk cId="282704454" sldId="370"/>
        </pc:sldMkLst>
      </pc:sldChg>
      <pc:sldChg chg="modSp add del mod">
        <pc:chgData name="Bjørn-Atle Reme" userId="bd30463f-b3e3-4af5-a412-240b4d1989f8" providerId="ADAL" clId="{2464F338-3AB4-43B7-850B-CB50FE523F7D}" dt="2023-08-28T19:19:31.517" v="1282" actId="47"/>
        <pc:sldMkLst>
          <pc:docMk/>
          <pc:sldMk cId="644092763" sldId="371"/>
        </pc:sldMkLst>
        <pc:spChg chg="mod">
          <ac:chgData name="Bjørn-Atle Reme" userId="bd30463f-b3e3-4af5-a412-240b4d1989f8" providerId="ADAL" clId="{2464F338-3AB4-43B7-850B-CB50FE523F7D}" dt="2023-08-28T19:18:04.438" v="1243" actId="27636"/>
          <ac:spMkLst>
            <pc:docMk/>
            <pc:sldMk cId="644092763" sldId="371"/>
            <ac:spMk id="3" creationId="{00000000-0000-0000-0000-000000000000}"/>
          </ac:spMkLst>
        </pc:spChg>
      </pc:sldChg>
      <pc:sldChg chg="add del">
        <pc:chgData name="Bjørn-Atle Reme" userId="bd30463f-b3e3-4af5-a412-240b4d1989f8" providerId="ADAL" clId="{2464F338-3AB4-43B7-850B-CB50FE523F7D}" dt="2023-08-28T19:19:32.544" v="1283" actId="47"/>
        <pc:sldMkLst>
          <pc:docMk/>
          <pc:sldMk cId="1610934261" sldId="372"/>
        </pc:sldMkLst>
      </pc:sldChg>
      <pc:sldChg chg="addSp delSp modSp add mod">
        <pc:chgData name="Bjørn-Atle Reme" userId="bd30463f-b3e3-4af5-a412-240b4d1989f8" providerId="ADAL" clId="{2464F338-3AB4-43B7-850B-CB50FE523F7D}" dt="2023-08-28T19:22:25.610" v="1335" actId="1076"/>
        <pc:sldMkLst>
          <pc:docMk/>
          <pc:sldMk cId="924520666" sldId="373"/>
        </pc:sldMkLst>
        <pc:spChg chg="add del mod">
          <ac:chgData name="Bjørn-Atle Reme" userId="bd30463f-b3e3-4af5-a412-240b4d1989f8" providerId="ADAL" clId="{2464F338-3AB4-43B7-850B-CB50FE523F7D}" dt="2023-08-28T19:21:29.945" v="1322"/>
          <ac:spMkLst>
            <pc:docMk/>
            <pc:sldMk cId="924520666" sldId="373"/>
            <ac:spMk id="3" creationId="{47EC5106-49D6-3F66-1A03-A747F703EFA3}"/>
          </ac:spMkLst>
        </pc:spChg>
        <pc:spChg chg="add mod">
          <ac:chgData name="Bjørn-Atle Reme" userId="bd30463f-b3e3-4af5-a412-240b4d1989f8" providerId="ADAL" clId="{2464F338-3AB4-43B7-850B-CB50FE523F7D}" dt="2023-08-28T19:22:20.459" v="1334" actId="1076"/>
          <ac:spMkLst>
            <pc:docMk/>
            <pc:sldMk cId="924520666" sldId="373"/>
            <ac:spMk id="5" creationId="{7DDF3CFF-3C07-BC19-C9D0-9EE8D3CA3411}"/>
          </ac:spMkLst>
        </pc:spChg>
        <pc:spChg chg="add mod">
          <ac:chgData name="Bjørn-Atle Reme" userId="bd30463f-b3e3-4af5-a412-240b4d1989f8" providerId="ADAL" clId="{2464F338-3AB4-43B7-850B-CB50FE523F7D}" dt="2023-08-28T19:22:25.610" v="1335" actId="1076"/>
          <ac:spMkLst>
            <pc:docMk/>
            <pc:sldMk cId="924520666" sldId="373"/>
            <ac:spMk id="6" creationId="{CDD07170-F868-9BBF-C7E9-0FAB302A91AE}"/>
          </ac:spMkLst>
        </pc:spChg>
      </pc:sldChg>
      <pc:sldChg chg="add del setBg">
        <pc:chgData name="Bjørn-Atle Reme" userId="bd30463f-b3e3-4af5-a412-240b4d1989f8" providerId="ADAL" clId="{2464F338-3AB4-43B7-850B-CB50FE523F7D}" dt="2023-08-28T19:22:49.427" v="1336" actId="47"/>
        <pc:sldMkLst>
          <pc:docMk/>
          <pc:sldMk cId="621818744" sldId="374"/>
        </pc:sldMkLst>
      </pc:sldChg>
      <pc:sldChg chg="add del">
        <pc:chgData name="Bjørn-Atle Reme" userId="bd30463f-b3e3-4af5-a412-240b4d1989f8" providerId="ADAL" clId="{2464F338-3AB4-43B7-850B-CB50FE523F7D}" dt="2023-08-28T19:20:00.556" v="1284" actId="47"/>
        <pc:sldMkLst>
          <pc:docMk/>
          <pc:sldMk cId="3577946896" sldId="375"/>
        </pc:sldMkLst>
      </pc:sldChg>
      <pc:sldChg chg="add">
        <pc:chgData name="Bjørn-Atle Reme" userId="bd30463f-b3e3-4af5-a412-240b4d1989f8" providerId="ADAL" clId="{2464F338-3AB4-43B7-850B-CB50FE523F7D}" dt="2023-08-28T19:18:04.323" v="1239"/>
        <pc:sldMkLst>
          <pc:docMk/>
          <pc:sldMk cId="1803921510" sldId="376"/>
        </pc:sldMkLst>
      </pc:sldChg>
      <pc:sldChg chg="add ord">
        <pc:chgData name="Bjørn-Atle Reme" userId="bd30463f-b3e3-4af5-a412-240b4d1989f8" providerId="ADAL" clId="{2464F338-3AB4-43B7-850B-CB50FE523F7D}" dt="2023-09-18T09:03:42.218" v="3268"/>
        <pc:sldMkLst>
          <pc:docMk/>
          <pc:sldMk cId="2446964290" sldId="377"/>
        </pc:sldMkLst>
      </pc:sldChg>
      <pc:sldChg chg="add">
        <pc:chgData name="Bjørn-Atle Reme" userId="bd30463f-b3e3-4af5-a412-240b4d1989f8" providerId="ADAL" clId="{2464F338-3AB4-43B7-850B-CB50FE523F7D}" dt="2023-08-28T19:18:04.323" v="1239"/>
        <pc:sldMkLst>
          <pc:docMk/>
          <pc:sldMk cId="2965668293" sldId="378"/>
        </pc:sldMkLst>
      </pc:sldChg>
      <pc:sldChg chg="add del">
        <pc:chgData name="Bjørn-Atle Reme" userId="bd30463f-b3e3-4af5-a412-240b4d1989f8" providerId="ADAL" clId="{2464F338-3AB4-43B7-850B-CB50FE523F7D}" dt="2023-08-28T19:23:47.874" v="1342" actId="47"/>
        <pc:sldMkLst>
          <pc:docMk/>
          <pc:sldMk cId="3835856650" sldId="379"/>
        </pc:sldMkLst>
      </pc:sldChg>
      <pc:sldChg chg="add">
        <pc:chgData name="Bjørn-Atle Reme" userId="bd30463f-b3e3-4af5-a412-240b4d1989f8" providerId="ADAL" clId="{2464F338-3AB4-43B7-850B-CB50FE523F7D}" dt="2023-08-28T19:18:04.323" v="1239"/>
        <pc:sldMkLst>
          <pc:docMk/>
          <pc:sldMk cId="812693409" sldId="380"/>
        </pc:sldMkLst>
      </pc:sldChg>
      <pc:sldChg chg="add">
        <pc:chgData name="Bjørn-Atle Reme" userId="bd30463f-b3e3-4af5-a412-240b4d1989f8" providerId="ADAL" clId="{2464F338-3AB4-43B7-850B-CB50FE523F7D}" dt="2023-08-28T19:18:04.323" v="1239"/>
        <pc:sldMkLst>
          <pc:docMk/>
          <pc:sldMk cId="2552046140" sldId="381"/>
        </pc:sldMkLst>
      </pc:sldChg>
      <pc:sldChg chg="modSp add mod">
        <pc:chgData name="Bjørn-Atle Reme" userId="bd30463f-b3e3-4af5-a412-240b4d1989f8" providerId="ADAL" clId="{2464F338-3AB4-43B7-850B-CB50FE523F7D}" dt="2023-09-17T12:16:00.464" v="3141" actId="20577"/>
        <pc:sldMkLst>
          <pc:docMk/>
          <pc:sldMk cId="508014767" sldId="382"/>
        </pc:sldMkLst>
        <pc:spChg chg="mod">
          <ac:chgData name="Bjørn-Atle Reme" userId="bd30463f-b3e3-4af5-a412-240b4d1989f8" providerId="ADAL" clId="{2464F338-3AB4-43B7-850B-CB50FE523F7D}" dt="2023-09-17T12:16:00.464" v="3141" actId="20577"/>
          <ac:spMkLst>
            <pc:docMk/>
            <pc:sldMk cId="508014767" sldId="382"/>
            <ac:spMk id="2" creationId="{00000000-0000-0000-0000-000000000000}"/>
          </ac:spMkLst>
        </pc:spChg>
      </pc:sldChg>
      <pc:sldChg chg="modSp new mod">
        <pc:chgData name="Bjørn-Atle Reme" userId="bd30463f-b3e3-4af5-a412-240b4d1989f8" providerId="ADAL" clId="{2464F338-3AB4-43B7-850B-CB50FE523F7D}" dt="2023-09-18T09:31:58.208" v="3281" actId="20577"/>
        <pc:sldMkLst>
          <pc:docMk/>
          <pc:sldMk cId="925646799" sldId="383"/>
        </pc:sldMkLst>
        <pc:spChg chg="mod">
          <ac:chgData name="Bjørn-Atle Reme" userId="bd30463f-b3e3-4af5-a412-240b4d1989f8" providerId="ADAL" clId="{2464F338-3AB4-43B7-850B-CB50FE523F7D}" dt="2023-08-31T14:11:06.579" v="1512" actId="20577"/>
          <ac:spMkLst>
            <pc:docMk/>
            <pc:sldMk cId="925646799" sldId="383"/>
            <ac:spMk id="2" creationId="{D37A8DFB-7CA5-78DF-64CD-896416988591}"/>
          </ac:spMkLst>
        </pc:spChg>
        <pc:spChg chg="mod">
          <ac:chgData name="Bjørn-Atle Reme" userId="bd30463f-b3e3-4af5-a412-240b4d1989f8" providerId="ADAL" clId="{2464F338-3AB4-43B7-850B-CB50FE523F7D}" dt="2023-09-18T09:31:58.208" v="3281" actId="20577"/>
          <ac:spMkLst>
            <pc:docMk/>
            <pc:sldMk cId="925646799" sldId="383"/>
            <ac:spMk id="3" creationId="{ACC52501-8484-1C20-305A-D9475CE67361}"/>
          </ac:spMkLst>
        </pc:spChg>
      </pc:sldChg>
      <pc:sldChg chg="addSp delSp modSp new mod">
        <pc:chgData name="Bjørn-Atle Reme" userId="bd30463f-b3e3-4af5-a412-240b4d1989f8" providerId="ADAL" clId="{2464F338-3AB4-43B7-850B-CB50FE523F7D}" dt="2023-09-16T05:37:55.653" v="2111" actId="20577"/>
        <pc:sldMkLst>
          <pc:docMk/>
          <pc:sldMk cId="1143940852" sldId="384"/>
        </pc:sldMkLst>
        <pc:spChg chg="mod">
          <ac:chgData name="Bjørn-Atle Reme" userId="bd30463f-b3e3-4af5-a412-240b4d1989f8" providerId="ADAL" clId="{2464F338-3AB4-43B7-850B-CB50FE523F7D}" dt="2023-09-16T05:33:38.380" v="1874" actId="20577"/>
          <ac:spMkLst>
            <pc:docMk/>
            <pc:sldMk cId="1143940852" sldId="384"/>
            <ac:spMk id="2" creationId="{812483F6-3D21-A07D-23F0-D3090C43A129}"/>
          </ac:spMkLst>
        </pc:spChg>
        <pc:spChg chg="del">
          <ac:chgData name="Bjørn-Atle Reme" userId="bd30463f-b3e3-4af5-a412-240b4d1989f8" providerId="ADAL" clId="{2464F338-3AB4-43B7-850B-CB50FE523F7D}" dt="2023-09-16T05:34:35.942" v="1876" actId="478"/>
          <ac:spMkLst>
            <pc:docMk/>
            <pc:sldMk cId="1143940852" sldId="384"/>
            <ac:spMk id="3" creationId="{A860F27B-5BBE-C4DE-6828-7A7C53A71065}"/>
          </ac:spMkLst>
        </pc:spChg>
        <pc:spChg chg="add del mod">
          <ac:chgData name="Bjørn-Atle Reme" userId="bd30463f-b3e3-4af5-a412-240b4d1989f8" providerId="ADAL" clId="{2464F338-3AB4-43B7-850B-CB50FE523F7D}" dt="2023-09-16T05:35:24.964" v="1882" actId="478"/>
          <ac:spMkLst>
            <pc:docMk/>
            <pc:sldMk cId="1143940852" sldId="384"/>
            <ac:spMk id="4" creationId="{0CD2DEBD-24FF-D37E-0105-5EB2B31285C0}"/>
          </ac:spMkLst>
        </pc:spChg>
        <pc:spChg chg="add del mod">
          <ac:chgData name="Bjørn-Atle Reme" userId="bd30463f-b3e3-4af5-a412-240b4d1989f8" providerId="ADAL" clId="{2464F338-3AB4-43B7-850B-CB50FE523F7D}" dt="2023-09-16T05:35:23.757" v="1881" actId="478"/>
          <ac:spMkLst>
            <pc:docMk/>
            <pc:sldMk cId="1143940852" sldId="384"/>
            <ac:spMk id="5" creationId="{0AC2AA09-5A8B-8A1D-F882-816285288060}"/>
          </ac:spMkLst>
        </pc:spChg>
        <pc:spChg chg="add del mod">
          <ac:chgData name="Bjørn-Atle Reme" userId="bd30463f-b3e3-4af5-a412-240b4d1989f8" providerId="ADAL" clId="{2464F338-3AB4-43B7-850B-CB50FE523F7D}" dt="2023-09-16T05:36:02.596" v="1908" actId="478"/>
          <ac:spMkLst>
            <pc:docMk/>
            <pc:sldMk cId="1143940852" sldId="384"/>
            <ac:spMk id="6" creationId="{46510495-7443-8E89-A79F-98672CC17183}"/>
          </ac:spMkLst>
        </pc:spChg>
        <pc:spChg chg="add del mod">
          <ac:chgData name="Bjørn-Atle Reme" userId="bd30463f-b3e3-4af5-a412-240b4d1989f8" providerId="ADAL" clId="{2464F338-3AB4-43B7-850B-CB50FE523F7D}" dt="2023-09-16T05:36:03.599" v="1909" actId="478"/>
          <ac:spMkLst>
            <pc:docMk/>
            <pc:sldMk cId="1143940852" sldId="384"/>
            <ac:spMk id="7" creationId="{7571E447-B16A-2AD8-78CD-984D24441C99}"/>
          </ac:spMkLst>
        </pc:spChg>
        <pc:spChg chg="add del mod">
          <ac:chgData name="Bjørn-Atle Reme" userId="bd30463f-b3e3-4af5-a412-240b4d1989f8" providerId="ADAL" clId="{2464F338-3AB4-43B7-850B-CB50FE523F7D}" dt="2023-09-16T05:36:04.597" v="1910" actId="478"/>
          <ac:spMkLst>
            <pc:docMk/>
            <pc:sldMk cId="1143940852" sldId="384"/>
            <ac:spMk id="8" creationId="{F801ABB8-D849-BAA2-2658-4350C2D185DC}"/>
          </ac:spMkLst>
        </pc:spChg>
        <pc:spChg chg="add del mod">
          <ac:chgData name="Bjørn-Atle Reme" userId="bd30463f-b3e3-4af5-a412-240b4d1989f8" providerId="ADAL" clId="{2464F338-3AB4-43B7-850B-CB50FE523F7D}" dt="2023-09-16T05:35:25.851" v="1883" actId="478"/>
          <ac:spMkLst>
            <pc:docMk/>
            <pc:sldMk cId="1143940852" sldId="384"/>
            <ac:spMk id="9" creationId="{749EAF36-B7B3-4FC5-7356-42CB3AD49198}"/>
          </ac:spMkLst>
        </pc:spChg>
        <pc:spChg chg="add del mod">
          <ac:chgData name="Bjørn-Atle Reme" userId="bd30463f-b3e3-4af5-a412-240b4d1989f8" providerId="ADAL" clId="{2464F338-3AB4-43B7-850B-CB50FE523F7D}" dt="2023-09-16T05:36:01.763" v="1907" actId="478"/>
          <ac:spMkLst>
            <pc:docMk/>
            <pc:sldMk cId="1143940852" sldId="384"/>
            <ac:spMk id="10" creationId="{DE963CCF-486A-7801-62B1-ABEBA2D8CC98}"/>
          </ac:spMkLst>
        </pc:spChg>
        <pc:spChg chg="add del mod">
          <ac:chgData name="Bjørn-Atle Reme" userId="bd30463f-b3e3-4af5-a412-240b4d1989f8" providerId="ADAL" clId="{2464F338-3AB4-43B7-850B-CB50FE523F7D}" dt="2023-09-16T05:36:00.730" v="1906" actId="478"/>
          <ac:spMkLst>
            <pc:docMk/>
            <pc:sldMk cId="1143940852" sldId="384"/>
            <ac:spMk id="11" creationId="{D28C87B9-6AAB-0514-2999-3697D8CD6ADF}"/>
          </ac:spMkLst>
        </pc:spChg>
        <pc:spChg chg="add mod">
          <ac:chgData name="Bjørn-Atle Reme" userId="bd30463f-b3e3-4af5-a412-240b4d1989f8" providerId="ADAL" clId="{2464F338-3AB4-43B7-850B-CB50FE523F7D}" dt="2023-09-16T05:37:55.653" v="2111" actId="20577"/>
          <ac:spMkLst>
            <pc:docMk/>
            <pc:sldMk cId="1143940852" sldId="384"/>
            <ac:spMk id="12" creationId="{519CB4BA-EAAC-E352-85B8-1A6482A7071B}"/>
          </ac:spMkLst>
        </pc:spChg>
      </pc:sldChg>
      <pc:sldChg chg="addSp delSp modSp add del mod">
        <pc:chgData name="Bjørn-Atle Reme" userId="bd30463f-b3e3-4af5-a412-240b4d1989f8" providerId="ADAL" clId="{2464F338-3AB4-43B7-850B-CB50FE523F7D}" dt="2023-09-16T05:44:24.300" v="2270" actId="47"/>
        <pc:sldMkLst>
          <pc:docMk/>
          <pc:sldMk cId="189768508" sldId="385"/>
        </pc:sldMkLst>
        <pc:spChg chg="add mod">
          <ac:chgData name="Bjørn-Atle Reme" userId="bd30463f-b3e3-4af5-a412-240b4d1989f8" providerId="ADAL" clId="{2464F338-3AB4-43B7-850B-CB50FE523F7D}" dt="2023-09-16T05:40:53.214" v="2202" actId="207"/>
          <ac:spMkLst>
            <pc:docMk/>
            <pc:sldMk cId="189768508" sldId="385"/>
            <ac:spMk id="3" creationId="{65AB9EB7-130E-D4B3-7381-D2BBB17B1873}"/>
          </ac:spMkLst>
        </pc:spChg>
        <pc:spChg chg="add mod">
          <ac:chgData name="Bjørn-Atle Reme" userId="bd30463f-b3e3-4af5-a412-240b4d1989f8" providerId="ADAL" clId="{2464F338-3AB4-43B7-850B-CB50FE523F7D}" dt="2023-09-16T05:40:53.214" v="2202" actId="207"/>
          <ac:spMkLst>
            <pc:docMk/>
            <pc:sldMk cId="189768508" sldId="385"/>
            <ac:spMk id="4" creationId="{E99F714A-CA2E-B1E1-D1FE-CB53386973DB}"/>
          </ac:spMkLst>
        </pc:spChg>
        <pc:spChg chg="add mod">
          <ac:chgData name="Bjørn-Atle Reme" userId="bd30463f-b3e3-4af5-a412-240b4d1989f8" providerId="ADAL" clId="{2464F338-3AB4-43B7-850B-CB50FE523F7D}" dt="2023-09-16T05:40:53.214" v="2202" actId="207"/>
          <ac:spMkLst>
            <pc:docMk/>
            <pc:sldMk cId="189768508" sldId="385"/>
            <ac:spMk id="5" creationId="{FBCE96B2-0D41-E031-C18B-43A6C13A6B91}"/>
          </ac:spMkLst>
        </pc:spChg>
        <pc:spChg chg="add del mod">
          <ac:chgData name="Bjørn-Atle Reme" userId="bd30463f-b3e3-4af5-a412-240b4d1989f8" providerId="ADAL" clId="{2464F338-3AB4-43B7-850B-CB50FE523F7D}" dt="2023-09-16T05:38:44.332" v="2134" actId="767"/>
          <ac:spMkLst>
            <pc:docMk/>
            <pc:sldMk cId="189768508" sldId="385"/>
            <ac:spMk id="6" creationId="{2810EC72-5D41-688D-43BB-DDEADEE8BE9D}"/>
          </ac:spMkLst>
        </pc:spChg>
        <pc:spChg chg="add mod">
          <ac:chgData name="Bjørn-Atle Reme" userId="bd30463f-b3e3-4af5-a412-240b4d1989f8" providerId="ADAL" clId="{2464F338-3AB4-43B7-850B-CB50FE523F7D}" dt="2023-09-16T05:40:53.214" v="2202" actId="207"/>
          <ac:spMkLst>
            <pc:docMk/>
            <pc:sldMk cId="189768508" sldId="385"/>
            <ac:spMk id="7" creationId="{D4D100D3-82F9-A6BC-1323-A81D335A685E}"/>
          </ac:spMkLst>
        </pc:spChg>
        <pc:spChg chg="add mod">
          <ac:chgData name="Bjørn-Atle Reme" userId="bd30463f-b3e3-4af5-a412-240b4d1989f8" providerId="ADAL" clId="{2464F338-3AB4-43B7-850B-CB50FE523F7D}" dt="2023-09-16T05:40:53.214" v="2202" actId="207"/>
          <ac:spMkLst>
            <pc:docMk/>
            <pc:sldMk cId="189768508" sldId="385"/>
            <ac:spMk id="8" creationId="{8328A7E3-B79D-7823-7720-C650E35328E3}"/>
          </ac:spMkLst>
        </pc:spChg>
        <pc:spChg chg="add mod">
          <ac:chgData name="Bjørn-Atle Reme" userId="bd30463f-b3e3-4af5-a412-240b4d1989f8" providerId="ADAL" clId="{2464F338-3AB4-43B7-850B-CB50FE523F7D}" dt="2023-09-16T05:41:09.292" v="2216" actId="14100"/>
          <ac:spMkLst>
            <pc:docMk/>
            <pc:sldMk cId="189768508" sldId="385"/>
            <ac:spMk id="9" creationId="{AE16A6B5-9B73-EFCE-3ED1-E1D2633E487D}"/>
          </ac:spMkLst>
        </pc:spChg>
        <pc:spChg chg="add mod">
          <ac:chgData name="Bjørn-Atle Reme" userId="bd30463f-b3e3-4af5-a412-240b4d1989f8" providerId="ADAL" clId="{2464F338-3AB4-43B7-850B-CB50FE523F7D}" dt="2023-09-16T05:41:17.445" v="2228" actId="14100"/>
          <ac:spMkLst>
            <pc:docMk/>
            <pc:sldMk cId="189768508" sldId="385"/>
            <ac:spMk id="10" creationId="{3883CDB1-E7A4-07C5-7356-D58626B39C49}"/>
          </ac:spMkLst>
        </pc:spChg>
        <pc:spChg chg="add mod">
          <ac:chgData name="Bjørn-Atle Reme" userId="bd30463f-b3e3-4af5-a412-240b4d1989f8" providerId="ADAL" clId="{2464F338-3AB4-43B7-850B-CB50FE523F7D}" dt="2023-09-16T05:42:49.037" v="2243" actId="207"/>
          <ac:spMkLst>
            <pc:docMk/>
            <pc:sldMk cId="189768508" sldId="385"/>
            <ac:spMk id="11" creationId="{EE8FD2D3-C7FC-6634-8A71-A0D197A750D7}"/>
          </ac:spMkLst>
        </pc:spChg>
        <pc:spChg chg="del mod">
          <ac:chgData name="Bjørn-Atle Reme" userId="bd30463f-b3e3-4af5-a412-240b4d1989f8" providerId="ADAL" clId="{2464F338-3AB4-43B7-850B-CB50FE523F7D}" dt="2023-09-16T05:38:08.454" v="2115" actId="478"/>
          <ac:spMkLst>
            <pc:docMk/>
            <pc:sldMk cId="189768508" sldId="385"/>
            <ac:spMk id="12" creationId="{519CB4BA-EAAC-E352-85B8-1A6482A7071B}"/>
          </ac:spMkLst>
        </pc:spChg>
        <pc:spChg chg="add mod">
          <ac:chgData name="Bjørn-Atle Reme" userId="bd30463f-b3e3-4af5-a412-240b4d1989f8" providerId="ADAL" clId="{2464F338-3AB4-43B7-850B-CB50FE523F7D}" dt="2023-09-16T05:43:07.108" v="2248" actId="20577"/>
          <ac:spMkLst>
            <pc:docMk/>
            <pc:sldMk cId="189768508" sldId="385"/>
            <ac:spMk id="13" creationId="{A9A3BBFD-AE01-5C03-FC53-CB1E094F9353}"/>
          </ac:spMkLst>
        </pc:spChg>
        <pc:cxnChg chg="add mod">
          <ac:chgData name="Bjørn-Atle Reme" userId="bd30463f-b3e3-4af5-a412-240b4d1989f8" providerId="ADAL" clId="{2464F338-3AB4-43B7-850B-CB50FE523F7D}" dt="2023-09-16T05:43:32.639" v="2251" actId="208"/>
          <ac:cxnSpMkLst>
            <pc:docMk/>
            <pc:sldMk cId="189768508" sldId="385"/>
            <ac:cxnSpMk id="15" creationId="{ACF7BB88-9991-5E38-21A5-FD2C429CFE67}"/>
          </ac:cxnSpMkLst>
        </pc:cxnChg>
        <pc:cxnChg chg="add mod">
          <ac:chgData name="Bjørn-Atle Reme" userId="bd30463f-b3e3-4af5-a412-240b4d1989f8" providerId="ADAL" clId="{2464F338-3AB4-43B7-850B-CB50FE523F7D}" dt="2023-09-16T05:43:37.565" v="2253" actId="1076"/>
          <ac:cxnSpMkLst>
            <pc:docMk/>
            <pc:sldMk cId="189768508" sldId="385"/>
            <ac:cxnSpMk id="16" creationId="{359EAE78-88B6-B62D-A29D-AB531D1F55BC}"/>
          </ac:cxnSpMkLst>
        </pc:cxnChg>
      </pc:sldChg>
      <pc:sldChg chg="modSp add mod">
        <pc:chgData name="Bjørn-Atle Reme" userId="bd30463f-b3e3-4af5-a412-240b4d1989f8" providerId="ADAL" clId="{2464F338-3AB4-43B7-850B-CB50FE523F7D}" dt="2023-09-18T08:31:30.756" v="3172" actId="14100"/>
        <pc:sldMkLst>
          <pc:docMk/>
          <pc:sldMk cId="3455311287" sldId="386"/>
        </pc:sldMkLst>
        <pc:spChg chg="mod">
          <ac:chgData name="Bjørn-Atle Reme" userId="bd30463f-b3e3-4af5-a412-240b4d1989f8" providerId="ADAL" clId="{2464F338-3AB4-43B7-850B-CB50FE523F7D}" dt="2023-09-16T05:44:08.433" v="2262" actId="20577"/>
          <ac:spMkLst>
            <pc:docMk/>
            <pc:sldMk cId="3455311287" sldId="386"/>
            <ac:spMk id="3" creationId="{65AB9EB7-130E-D4B3-7381-D2BBB17B1873}"/>
          </ac:spMkLst>
        </pc:spChg>
        <pc:spChg chg="mod">
          <ac:chgData name="Bjørn-Atle Reme" userId="bd30463f-b3e3-4af5-a412-240b4d1989f8" providerId="ADAL" clId="{2464F338-3AB4-43B7-850B-CB50FE523F7D}" dt="2023-09-16T05:44:21.870" v="2269" actId="1076"/>
          <ac:spMkLst>
            <pc:docMk/>
            <pc:sldMk cId="3455311287" sldId="386"/>
            <ac:spMk id="4" creationId="{E99F714A-CA2E-B1E1-D1FE-CB53386973DB}"/>
          </ac:spMkLst>
        </pc:spChg>
        <pc:spChg chg="mod">
          <ac:chgData name="Bjørn-Atle Reme" userId="bd30463f-b3e3-4af5-a412-240b4d1989f8" providerId="ADAL" clId="{2464F338-3AB4-43B7-850B-CB50FE523F7D}" dt="2023-09-16T05:44:14.936" v="2268" actId="20577"/>
          <ac:spMkLst>
            <pc:docMk/>
            <pc:sldMk cId="3455311287" sldId="386"/>
            <ac:spMk id="5" creationId="{FBCE96B2-0D41-E031-C18B-43A6C13A6B91}"/>
          </ac:spMkLst>
        </pc:spChg>
        <pc:spChg chg="mod">
          <ac:chgData name="Bjørn-Atle Reme" userId="bd30463f-b3e3-4af5-a412-240b4d1989f8" providerId="ADAL" clId="{2464F338-3AB4-43B7-850B-CB50FE523F7D}" dt="2023-09-18T08:31:30.756" v="3172" actId="14100"/>
          <ac:spMkLst>
            <pc:docMk/>
            <pc:sldMk cId="3455311287" sldId="386"/>
            <ac:spMk id="8" creationId="{8328A7E3-B79D-7823-7720-C650E35328E3}"/>
          </ac:spMkLst>
        </pc:spChg>
      </pc:sldChg>
      <pc:sldChg chg="addSp delSp modSp add mod">
        <pc:chgData name="Bjørn-Atle Reme" userId="bd30463f-b3e3-4af5-a412-240b4d1989f8" providerId="ADAL" clId="{2464F338-3AB4-43B7-850B-CB50FE523F7D}" dt="2023-09-16T06:00:30.563" v="2615" actId="207"/>
        <pc:sldMkLst>
          <pc:docMk/>
          <pc:sldMk cId="3366279894" sldId="387"/>
        </pc:sldMkLst>
        <pc:spChg chg="mod">
          <ac:chgData name="Bjørn-Atle Reme" userId="bd30463f-b3e3-4af5-a412-240b4d1989f8" providerId="ADAL" clId="{2464F338-3AB4-43B7-850B-CB50FE523F7D}" dt="2023-09-16T05:45:50.592" v="2290" actId="6549"/>
          <ac:spMkLst>
            <pc:docMk/>
            <pc:sldMk cId="3366279894" sldId="387"/>
            <ac:spMk id="8" creationId="{8328A7E3-B79D-7823-7720-C650E35328E3}"/>
          </ac:spMkLst>
        </pc:spChg>
        <pc:spChg chg="del">
          <ac:chgData name="Bjørn-Atle Reme" userId="bd30463f-b3e3-4af5-a412-240b4d1989f8" providerId="ADAL" clId="{2464F338-3AB4-43B7-850B-CB50FE523F7D}" dt="2023-09-16T05:45:26.715" v="2283" actId="478"/>
          <ac:spMkLst>
            <pc:docMk/>
            <pc:sldMk cId="3366279894" sldId="387"/>
            <ac:spMk id="11" creationId="{EE8FD2D3-C7FC-6634-8A71-A0D197A750D7}"/>
          </ac:spMkLst>
        </pc:spChg>
        <pc:spChg chg="del">
          <ac:chgData name="Bjørn-Atle Reme" userId="bd30463f-b3e3-4af5-a412-240b4d1989f8" providerId="ADAL" clId="{2464F338-3AB4-43B7-850B-CB50FE523F7D}" dt="2023-09-16T05:45:29.737" v="2287" actId="478"/>
          <ac:spMkLst>
            <pc:docMk/>
            <pc:sldMk cId="3366279894" sldId="387"/>
            <ac:spMk id="13" creationId="{A9A3BBFD-AE01-5C03-FC53-CB1E094F9353}"/>
          </ac:spMkLst>
        </pc:spChg>
        <pc:spChg chg="add del mod">
          <ac:chgData name="Bjørn-Atle Reme" userId="bd30463f-b3e3-4af5-a412-240b4d1989f8" providerId="ADAL" clId="{2464F338-3AB4-43B7-850B-CB50FE523F7D}" dt="2023-09-16T05:45:26.715" v="2285"/>
          <ac:spMkLst>
            <pc:docMk/>
            <pc:sldMk cId="3366279894" sldId="387"/>
            <ac:spMk id="23" creationId="{8E342D78-2435-621A-5C4C-CA1410D0354A}"/>
          </ac:spMkLst>
        </pc:spChg>
        <pc:spChg chg="add mod">
          <ac:chgData name="Bjørn-Atle Reme" userId="bd30463f-b3e3-4af5-a412-240b4d1989f8" providerId="ADAL" clId="{2464F338-3AB4-43B7-850B-CB50FE523F7D}" dt="2023-09-16T05:46:58.842" v="2351" actId="113"/>
          <ac:spMkLst>
            <pc:docMk/>
            <pc:sldMk cId="3366279894" sldId="387"/>
            <ac:spMk id="24" creationId="{2D81EDB9-0CA5-FD5A-CD80-B6982D0BE9EC}"/>
          </ac:spMkLst>
        </pc:spChg>
        <pc:spChg chg="add mod">
          <ac:chgData name="Bjørn-Atle Reme" userId="bd30463f-b3e3-4af5-a412-240b4d1989f8" providerId="ADAL" clId="{2464F338-3AB4-43B7-850B-CB50FE523F7D}" dt="2023-09-16T05:47:18.101" v="2359" actId="1076"/>
          <ac:spMkLst>
            <pc:docMk/>
            <pc:sldMk cId="3366279894" sldId="387"/>
            <ac:spMk id="25" creationId="{716F1E1D-057B-DD41-B7FC-75D3CBCEB8B9}"/>
          </ac:spMkLst>
        </pc:spChg>
        <pc:spChg chg="add mod">
          <ac:chgData name="Bjørn-Atle Reme" userId="bd30463f-b3e3-4af5-a412-240b4d1989f8" providerId="ADAL" clId="{2464F338-3AB4-43B7-850B-CB50FE523F7D}" dt="2023-09-16T05:47:24.595" v="2363" actId="20577"/>
          <ac:spMkLst>
            <pc:docMk/>
            <pc:sldMk cId="3366279894" sldId="387"/>
            <ac:spMk id="26" creationId="{2C6BC46A-22AE-ED07-CFE3-45CBFAE5CD61}"/>
          </ac:spMkLst>
        </pc:spChg>
        <pc:spChg chg="add mod">
          <ac:chgData name="Bjørn-Atle Reme" userId="bd30463f-b3e3-4af5-a412-240b4d1989f8" providerId="ADAL" clId="{2464F338-3AB4-43B7-850B-CB50FE523F7D}" dt="2023-09-16T05:47:33.074" v="2365" actId="1076"/>
          <ac:spMkLst>
            <pc:docMk/>
            <pc:sldMk cId="3366279894" sldId="387"/>
            <ac:spMk id="27" creationId="{3609F8CA-C2B2-1F0C-DCDF-AF0D1036F89C}"/>
          </ac:spMkLst>
        </pc:spChg>
        <pc:spChg chg="add mod">
          <ac:chgData name="Bjørn-Atle Reme" userId="bd30463f-b3e3-4af5-a412-240b4d1989f8" providerId="ADAL" clId="{2464F338-3AB4-43B7-850B-CB50FE523F7D}" dt="2023-09-16T06:00:30.563" v="2615" actId="207"/>
          <ac:spMkLst>
            <pc:docMk/>
            <pc:sldMk cId="3366279894" sldId="387"/>
            <ac:spMk id="28" creationId="{4871D520-F241-3C07-4AAF-055B8815CBE1}"/>
          </ac:spMkLst>
        </pc:spChg>
        <pc:cxnChg chg="add">
          <ac:chgData name="Bjørn-Atle Reme" userId="bd30463f-b3e3-4af5-a412-240b4d1989f8" providerId="ADAL" clId="{2464F338-3AB4-43B7-850B-CB50FE523F7D}" dt="2023-09-16T05:44:52.056" v="2272" actId="11529"/>
          <ac:cxnSpMkLst>
            <pc:docMk/>
            <pc:sldMk cId="3366279894" sldId="387"/>
            <ac:cxnSpMk id="12" creationId="{40CC6B86-1419-0E43-013D-4B52AC8F7546}"/>
          </ac:cxnSpMkLst>
        </pc:cxnChg>
        <pc:cxnChg chg="add mod">
          <ac:chgData name="Bjørn-Atle Reme" userId="bd30463f-b3e3-4af5-a412-240b4d1989f8" providerId="ADAL" clId="{2464F338-3AB4-43B7-850B-CB50FE523F7D}" dt="2023-09-16T05:44:59.074" v="2275" actId="14100"/>
          <ac:cxnSpMkLst>
            <pc:docMk/>
            <pc:sldMk cId="3366279894" sldId="387"/>
            <ac:cxnSpMk id="14" creationId="{3C019EFC-F847-EA93-B566-7D2A06F35BEA}"/>
          </ac:cxnSpMkLst>
        </pc:cxnChg>
        <pc:cxnChg chg="del mod">
          <ac:chgData name="Bjørn-Atle Reme" userId="bd30463f-b3e3-4af5-a412-240b4d1989f8" providerId="ADAL" clId="{2464F338-3AB4-43B7-850B-CB50FE523F7D}" dt="2023-09-16T05:45:28.634" v="2286" actId="478"/>
          <ac:cxnSpMkLst>
            <pc:docMk/>
            <pc:sldMk cId="3366279894" sldId="387"/>
            <ac:cxnSpMk id="15" creationId="{ACF7BB88-9991-5E38-21A5-FD2C429CFE67}"/>
          </ac:cxnSpMkLst>
        </pc:cxnChg>
        <pc:cxnChg chg="del">
          <ac:chgData name="Bjørn-Atle Reme" userId="bd30463f-b3e3-4af5-a412-240b4d1989f8" providerId="ADAL" clId="{2464F338-3AB4-43B7-850B-CB50FE523F7D}" dt="2023-09-16T05:45:30.532" v="2288" actId="478"/>
          <ac:cxnSpMkLst>
            <pc:docMk/>
            <pc:sldMk cId="3366279894" sldId="387"/>
            <ac:cxnSpMk id="16" creationId="{359EAE78-88B6-B62D-A29D-AB531D1F55BC}"/>
          </ac:cxnSpMkLst>
        </pc:cxnChg>
        <pc:cxnChg chg="add mod">
          <ac:chgData name="Bjørn-Atle Reme" userId="bd30463f-b3e3-4af5-a412-240b4d1989f8" providerId="ADAL" clId="{2464F338-3AB4-43B7-850B-CB50FE523F7D}" dt="2023-09-16T05:45:12.517" v="2281" actId="14100"/>
          <ac:cxnSpMkLst>
            <pc:docMk/>
            <pc:sldMk cId="3366279894" sldId="387"/>
            <ac:cxnSpMk id="19" creationId="{78FA7BB5-D801-F0EB-60FF-2AE16CE59300}"/>
          </ac:cxnSpMkLst>
        </pc:cxnChg>
        <pc:cxnChg chg="add del mod">
          <ac:chgData name="Bjørn-Atle Reme" userId="bd30463f-b3e3-4af5-a412-240b4d1989f8" providerId="ADAL" clId="{2464F338-3AB4-43B7-850B-CB50FE523F7D}" dt="2023-09-16T05:45:03.327" v="2278" actId="478"/>
          <ac:cxnSpMkLst>
            <pc:docMk/>
            <pc:sldMk cId="3366279894" sldId="387"/>
            <ac:cxnSpMk id="20" creationId="{BCD05125-441A-2467-D251-0B91889BABAE}"/>
          </ac:cxnSpMkLst>
        </pc:cxnChg>
      </pc:sldChg>
      <pc:sldChg chg="addSp delSp modSp add mod">
        <pc:chgData name="Bjørn-Atle Reme" userId="bd30463f-b3e3-4af5-a412-240b4d1989f8" providerId="ADAL" clId="{2464F338-3AB4-43B7-850B-CB50FE523F7D}" dt="2023-09-16T06:01:47.978" v="2671" actId="1076"/>
        <pc:sldMkLst>
          <pc:docMk/>
          <pc:sldMk cId="2680908265" sldId="388"/>
        </pc:sldMkLst>
        <pc:spChg chg="mod">
          <ac:chgData name="Bjørn-Atle Reme" userId="bd30463f-b3e3-4af5-a412-240b4d1989f8" providerId="ADAL" clId="{2464F338-3AB4-43B7-850B-CB50FE523F7D}" dt="2023-09-16T05:48:37.458" v="2382" actId="1076"/>
          <ac:spMkLst>
            <pc:docMk/>
            <pc:sldMk cId="2680908265" sldId="388"/>
            <ac:spMk id="3" creationId="{65AB9EB7-130E-D4B3-7381-D2BBB17B1873}"/>
          </ac:spMkLst>
        </pc:spChg>
        <pc:spChg chg="mod">
          <ac:chgData name="Bjørn-Atle Reme" userId="bd30463f-b3e3-4af5-a412-240b4d1989f8" providerId="ADAL" clId="{2464F338-3AB4-43B7-850B-CB50FE523F7D}" dt="2023-09-16T05:48:40.651" v="2383" actId="1076"/>
          <ac:spMkLst>
            <pc:docMk/>
            <pc:sldMk cId="2680908265" sldId="388"/>
            <ac:spMk id="4" creationId="{E99F714A-CA2E-B1E1-D1FE-CB53386973DB}"/>
          </ac:spMkLst>
        </pc:spChg>
        <pc:spChg chg="add mod">
          <ac:chgData name="Bjørn-Atle Reme" userId="bd30463f-b3e3-4af5-a412-240b4d1989f8" providerId="ADAL" clId="{2464F338-3AB4-43B7-850B-CB50FE523F7D}" dt="2023-09-16T05:49:43.063" v="2398" actId="20577"/>
          <ac:spMkLst>
            <pc:docMk/>
            <pc:sldMk cId="2680908265" sldId="388"/>
            <ac:spMk id="18" creationId="{4CB5421A-2BFA-C285-7B8B-A68CC017FA69}"/>
          </ac:spMkLst>
        </pc:spChg>
        <pc:spChg chg="add mod">
          <ac:chgData name="Bjørn-Atle Reme" userId="bd30463f-b3e3-4af5-a412-240b4d1989f8" providerId="ADAL" clId="{2464F338-3AB4-43B7-850B-CB50FE523F7D}" dt="2023-09-16T05:49:40.591" v="2396" actId="20577"/>
          <ac:spMkLst>
            <pc:docMk/>
            <pc:sldMk cId="2680908265" sldId="388"/>
            <ac:spMk id="20" creationId="{63D92E66-DF9D-7F7B-EAF8-9DC18B72496D}"/>
          </ac:spMkLst>
        </pc:spChg>
        <pc:spChg chg="add mod">
          <ac:chgData name="Bjørn-Atle Reme" userId="bd30463f-b3e3-4af5-a412-240b4d1989f8" providerId="ADAL" clId="{2464F338-3AB4-43B7-850B-CB50FE523F7D}" dt="2023-09-16T06:01:47.978" v="2671" actId="1076"/>
          <ac:spMkLst>
            <pc:docMk/>
            <pc:sldMk cId="2680908265" sldId="388"/>
            <ac:spMk id="21" creationId="{92A4FFF7-B7AC-B266-F2EE-10C4007664A3}"/>
          </ac:spMkLst>
        </pc:spChg>
        <pc:spChg chg="del">
          <ac:chgData name="Bjørn-Atle Reme" userId="bd30463f-b3e3-4af5-a412-240b4d1989f8" providerId="ADAL" clId="{2464F338-3AB4-43B7-850B-CB50FE523F7D}" dt="2023-09-16T05:47:59.865" v="2367" actId="478"/>
          <ac:spMkLst>
            <pc:docMk/>
            <pc:sldMk cId="2680908265" sldId="388"/>
            <ac:spMk id="24" creationId="{2D81EDB9-0CA5-FD5A-CD80-B6982D0BE9EC}"/>
          </ac:spMkLst>
        </pc:spChg>
        <pc:spChg chg="mod">
          <ac:chgData name="Bjørn-Atle Reme" userId="bd30463f-b3e3-4af5-a412-240b4d1989f8" providerId="ADAL" clId="{2464F338-3AB4-43B7-850B-CB50FE523F7D}" dt="2023-09-16T05:48:13.674" v="2376" actId="313"/>
          <ac:spMkLst>
            <pc:docMk/>
            <pc:sldMk cId="2680908265" sldId="388"/>
            <ac:spMk id="25" creationId="{716F1E1D-057B-DD41-B7FC-75D3CBCEB8B9}"/>
          </ac:spMkLst>
        </pc:spChg>
        <pc:spChg chg="del">
          <ac:chgData name="Bjørn-Atle Reme" userId="bd30463f-b3e3-4af5-a412-240b4d1989f8" providerId="ADAL" clId="{2464F338-3AB4-43B7-850B-CB50FE523F7D}" dt="2023-09-16T05:48:19.049" v="2378" actId="478"/>
          <ac:spMkLst>
            <pc:docMk/>
            <pc:sldMk cId="2680908265" sldId="388"/>
            <ac:spMk id="26" creationId="{2C6BC46A-22AE-ED07-CFE3-45CBFAE5CD61}"/>
          </ac:spMkLst>
        </pc:spChg>
        <pc:spChg chg="del">
          <ac:chgData name="Bjørn-Atle Reme" userId="bd30463f-b3e3-4af5-a412-240b4d1989f8" providerId="ADAL" clId="{2464F338-3AB4-43B7-850B-CB50FE523F7D}" dt="2023-09-16T05:48:22.415" v="2381" actId="478"/>
          <ac:spMkLst>
            <pc:docMk/>
            <pc:sldMk cId="2680908265" sldId="388"/>
            <ac:spMk id="27" creationId="{3609F8CA-C2B2-1F0C-DCDF-AF0D1036F89C}"/>
          </ac:spMkLst>
        </pc:spChg>
        <pc:cxnChg chg="add">
          <ac:chgData name="Bjørn-Atle Reme" userId="bd30463f-b3e3-4af5-a412-240b4d1989f8" providerId="ADAL" clId="{2464F338-3AB4-43B7-850B-CB50FE523F7D}" dt="2023-09-16T05:48:50.514" v="2384" actId="11529"/>
          <ac:cxnSpMkLst>
            <pc:docMk/>
            <pc:sldMk cId="2680908265" sldId="388"/>
            <ac:cxnSpMk id="11" creationId="{7B1A7E09-A8EA-EC79-2E28-B1861A44048B}"/>
          </ac:cxnSpMkLst>
        </pc:cxnChg>
        <pc:cxnChg chg="del">
          <ac:chgData name="Bjørn-Atle Reme" userId="bd30463f-b3e3-4af5-a412-240b4d1989f8" providerId="ADAL" clId="{2464F338-3AB4-43B7-850B-CB50FE523F7D}" dt="2023-09-16T05:48:20.954" v="2380" actId="478"/>
          <ac:cxnSpMkLst>
            <pc:docMk/>
            <pc:sldMk cId="2680908265" sldId="388"/>
            <ac:cxnSpMk id="12" creationId="{40CC6B86-1419-0E43-013D-4B52AC8F7546}"/>
          </ac:cxnSpMkLst>
        </pc:cxnChg>
        <pc:cxnChg chg="add mod">
          <ac:chgData name="Bjørn-Atle Reme" userId="bd30463f-b3e3-4af5-a412-240b4d1989f8" providerId="ADAL" clId="{2464F338-3AB4-43B7-850B-CB50FE523F7D}" dt="2023-09-16T05:48:59.934" v="2388" actId="14100"/>
          <ac:cxnSpMkLst>
            <pc:docMk/>
            <pc:sldMk cId="2680908265" sldId="388"/>
            <ac:cxnSpMk id="13" creationId="{14F67FAD-F05A-0A4B-FC21-394D12B1DA27}"/>
          </ac:cxnSpMkLst>
        </pc:cxnChg>
        <pc:cxnChg chg="del">
          <ac:chgData name="Bjørn-Atle Reme" userId="bd30463f-b3e3-4af5-a412-240b4d1989f8" providerId="ADAL" clId="{2464F338-3AB4-43B7-850B-CB50FE523F7D}" dt="2023-09-16T05:48:19.951" v="2379" actId="478"/>
          <ac:cxnSpMkLst>
            <pc:docMk/>
            <pc:sldMk cId="2680908265" sldId="388"/>
            <ac:cxnSpMk id="14" creationId="{3C019EFC-F847-EA93-B566-7D2A06F35BEA}"/>
          </ac:cxnSpMkLst>
        </pc:cxnChg>
        <pc:cxnChg chg="del mod">
          <ac:chgData name="Bjørn-Atle Reme" userId="bd30463f-b3e3-4af5-a412-240b4d1989f8" providerId="ADAL" clId="{2464F338-3AB4-43B7-850B-CB50FE523F7D}" dt="2023-09-16T05:48:17.330" v="2377" actId="478"/>
          <ac:cxnSpMkLst>
            <pc:docMk/>
            <pc:sldMk cId="2680908265" sldId="388"/>
            <ac:cxnSpMk id="19" creationId="{78FA7BB5-D801-F0EB-60FF-2AE16CE59300}"/>
          </ac:cxnSpMkLst>
        </pc:cxnChg>
      </pc:sldChg>
      <pc:sldChg chg="addSp delSp modSp add mod ord">
        <pc:chgData name="Bjørn-Atle Reme" userId="bd30463f-b3e3-4af5-a412-240b4d1989f8" providerId="ADAL" clId="{2464F338-3AB4-43B7-850B-CB50FE523F7D}" dt="2023-09-16T06:02:24.896" v="2687" actId="478"/>
        <pc:sldMkLst>
          <pc:docMk/>
          <pc:sldMk cId="1056425583" sldId="389"/>
        </pc:sldMkLst>
        <pc:spChg chg="mod">
          <ac:chgData name="Bjørn-Atle Reme" userId="bd30463f-b3e3-4af5-a412-240b4d1989f8" providerId="ADAL" clId="{2464F338-3AB4-43B7-850B-CB50FE523F7D}" dt="2023-09-16T05:50:48.703" v="2423" actId="313"/>
          <ac:spMkLst>
            <pc:docMk/>
            <pc:sldMk cId="1056425583" sldId="389"/>
            <ac:spMk id="3" creationId="{65AB9EB7-130E-D4B3-7381-D2BBB17B1873}"/>
          </ac:spMkLst>
        </pc:spChg>
        <pc:spChg chg="mod">
          <ac:chgData name="Bjørn-Atle Reme" userId="bd30463f-b3e3-4af5-a412-240b4d1989f8" providerId="ADAL" clId="{2464F338-3AB4-43B7-850B-CB50FE523F7D}" dt="2023-09-16T05:51:03.197" v="2436" actId="1076"/>
          <ac:spMkLst>
            <pc:docMk/>
            <pc:sldMk cId="1056425583" sldId="389"/>
            <ac:spMk id="4" creationId="{E99F714A-CA2E-B1E1-D1FE-CB53386973DB}"/>
          </ac:spMkLst>
        </pc:spChg>
        <pc:spChg chg="del">
          <ac:chgData name="Bjørn-Atle Reme" userId="bd30463f-b3e3-4af5-a412-240b4d1989f8" providerId="ADAL" clId="{2464F338-3AB4-43B7-850B-CB50FE523F7D}" dt="2023-09-16T05:50:16.808" v="2402" actId="478"/>
          <ac:spMkLst>
            <pc:docMk/>
            <pc:sldMk cId="1056425583" sldId="389"/>
            <ac:spMk id="5" creationId="{FBCE96B2-0D41-E031-C18B-43A6C13A6B91}"/>
          </ac:spMkLst>
        </pc:spChg>
        <pc:spChg chg="add del mod">
          <ac:chgData name="Bjørn-Atle Reme" userId="bd30463f-b3e3-4af5-a412-240b4d1989f8" providerId="ADAL" clId="{2464F338-3AB4-43B7-850B-CB50FE523F7D}" dt="2023-09-16T06:02:24.896" v="2687" actId="478"/>
          <ac:spMkLst>
            <pc:docMk/>
            <pc:sldMk cId="1056425583" sldId="389"/>
            <ac:spMk id="6" creationId="{CB6DF6FA-69F2-747A-5749-849DA20B214C}"/>
          </ac:spMkLst>
        </pc:spChg>
        <pc:spChg chg="del">
          <ac:chgData name="Bjørn-Atle Reme" userId="bd30463f-b3e3-4af5-a412-240b4d1989f8" providerId="ADAL" clId="{2464F338-3AB4-43B7-850B-CB50FE523F7D}" dt="2023-09-16T05:50:18.515" v="2403" actId="478"/>
          <ac:spMkLst>
            <pc:docMk/>
            <pc:sldMk cId="1056425583" sldId="389"/>
            <ac:spMk id="24" creationId="{2D81EDB9-0CA5-FD5A-CD80-B6982D0BE9EC}"/>
          </ac:spMkLst>
        </pc:spChg>
        <pc:spChg chg="del">
          <ac:chgData name="Bjørn-Atle Reme" userId="bd30463f-b3e3-4af5-a412-240b4d1989f8" providerId="ADAL" clId="{2464F338-3AB4-43B7-850B-CB50FE523F7D}" dt="2023-09-16T05:50:22.031" v="2404" actId="478"/>
          <ac:spMkLst>
            <pc:docMk/>
            <pc:sldMk cId="1056425583" sldId="389"/>
            <ac:spMk id="25" creationId="{716F1E1D-057B-DD41-B7FC-75D3CBCEB8B9}"/>
          </ac:spMkLst>
        </pc:spChg>
        <pc:spChg chg="del">
          <ac:chgData name="Bjørn-Atle Reme" userId="bd30463f-b3e3-4af5-a412-240b4d1989f8" providerId="ADAL" clId="{2464F338-3AB4-43B7-850B-CB50FE523F7D}" dt="2023-09-16T05:50:25.449" v="2406" actId="478"/>
          <ac:spMkLst>
            <pc:docMk/>
            <pc:sldMk cId="1056425583" sldId="389"/>
            <ac:spMk id="26" creationId="{2C6BC46A-22AE-ED07-CFE3-45CBFAE5CD61}"/>
          </ac:spMkLst>
        </pc:spChg>
        <pc:spChg chg="del">
          <ac:chgData name="Bjørn-Atle Reme" userId="bd30463f-b3e3-4af5-a412-240b4d1989f8" providerId="ADAL" clId="{2464F338-3AB4-43B7-850B-CB50FE523F7D}" dt="2023-09-16T05:50:32.869" v="2410" actId="478"/>
          <ac:spMkLst>
            <pc:docMk/>
            <pc:sldMk cId="1056425583" sldId="389"/>
            <ac:spMk id="27" creationId="{3609F8CA-C2B2-1F0C-DCDF-AF0D1036F89C}"/>
          </ac:spMkLst>
        </pc:spChg>
        <pc:cxnChg chg="del">
          <ac:chgData name="Bjørn-Atle Reme" userId="bd30463f-b3e3-4af5-a412-240b4d1989f8" providerId="ADAL" clId="{2464F338-3AB4-43B7-850B-CB50FE523F7D}" dt="2023-09-16T05:50:33.842" v="2411" actId="478"/>
          <ac:cxnSpMkLst>
            <pc:docMk/>
            <pc:sldMk cId="1056425583" sldId="389"/>
            <ac:cxnSpMk id="12" creationId="{40CC6B86-1419-0E43-013D-4B52AC8F7546}"/>
          </ac:cxnSpMkLst>
        </pc:cxnChg>
        <pc:cxnChg chg="del">
          <ac:chgData name="Bjørn-Atle Reme" userId="bd30463f-b3e3-4af5-a412-240b4d1989f8" providerId="ADAL" clId="{2464F338-3AB4-43B7-850B-CB50FE523F7D}" dt="2023-09-16T05:50:32.166" v="2409" actId="478"/>
          <ac:cxnSpMkLst>
            <pc:docMk/>
            <pc:sldMk cId="1056425583" sldId="389"/>
            <ac:cxnSpMk id="14" creationId="{3C019EFC-F847-EA93-B566-7D2A06F35BEA}"/>
          </ac:cxnSpMkLst>
        </pc:cxnChg>
        <pc:cxnChg chg="del mod">
          <ac:chgData name="Bjørn-Atle Reme" userId="bd30463f-b3e3-4af5-a412-240b4d1989f8" providerId="ADAL" clId="{2464F338-3AB4-43B7-850B-CB50FE523F7D}" dt="2023-09-16T05:50:22.904" v="2405" actId="478"/>
          <ac:cxnSpMkLst>
            <pc:docMk/>
            <pc:sldMk cId="1056425583" sldId="389"/>
            <ac:cxnSpMk id="19" creationId="{78FA7BB5-D801-F0EB-60FF-2AE16CE59300}"/>
          </ac:cxnSpMkLst>
        </pc:cxnChg>
      </pc:sldChg>
      <pc:sldChg chg="modSp add mod">
        <pc:chgData name="Bjørn-Atle Reme" userId="bd30463f-b3e3-4af5-a412-240b4d1989f8" providerId="ADAL" clId="{2464F338-3AB4-43B7-850B-CB50FE523F7D}" dt="2023-09-16T05:52:21.523" v="2463" actId="20577"/>
        <pc:sldMkLst>
          <pc:docMk/>
          <pc:sldMk cId="2948131479" sldId="390"/>
        </pc:sldMkLst>
        <pc:spChg chg="mod">
          <ac:chgData name="Bjørn-Atle Reme" userId="bd30463f-b3e3-4af5-a412-240b4d1989f8" providerId="ADAL" clId="{2464F338-3AB4-43B7-850B-CB50FE523F7D}" dt="2023-09-16T05:52:15.250" v="2453" actId="20577"/>
          <ac:spMkLst>
            <pc:docMk/>
            <pc:sldMk cId="2948131479" sldId="390"/>
            <ac:spMk id="9" creationId="{AE16A6B5-9B73-EFCE-3ED1-E1D2633E487D}"/>
          </ac:spMkLst>
        </pc:spChg>
        <pc:spChg chg="mod">
          <ac:chgData name="Bjørn-Atle Reme" userId="bd30463f-b3e3-4af5-a412-240b4d1989f8" providerId="ADAL" clId="{2464F338-3AB4-43B7-850B-CB50FE523F7D}" dt="2023-09-16T05:52:21.523" v="2463" actId="20577"/>
          <ac:spMkLst>
            <pc:docMk/>
            <pc:sldMk cId="2948131479" sldId="390"/>
            <ac:spMk id="10" creationId="{3883CDB1-E7A4-07C5-7356-D58626B39C49}"/>
          </ac:spMkLst>
        </pc:spChg>
      </pc:sldChg>
      <pc:sldChg chg="addSp modSp add mod">
        <pc:chgData name="Bjørn-Atle Reme" userId="bd30463f-b3e3-4af5-a412-240b4d1989f8" providerId="ADAL" clId="{2464F338-3AB4-43B7-850B-CB50FE523F7D}" dt="2023-09-16T05:53:32.728" v="2471" actId="1076"/>
        <pc:sldMkLst>
          <pc:docMk/>
          <pc:sldMk cId="706767951" sldId="391"/>
        </pc:sldMkLst>
        <pc:cxnChg chg="add mod">
          <ac:chgData name="Bjørn-Atle Reme" userId="bd30463f-b3e3-4af5-a412-240b4d1989f8" providerId="ADAL" clId="{2464F338-3AB4-43B7-850B-CB50FE523F7D}" dt="2023-09-16T05:52:55.315" v="2466" actId="14100"/>
          <ac:cxnSpMkLst>
            <pc:docMk/>
            <pc:sldMk cId="706767951" sldId="391"/>
            <ac:cxnSpMk id="6" creationId="{4F908166-7039-551D-598C-303C23044FCB}"/>
          </ac:cxnSpMkLst>
        </pc:cxnChg>
        <pc:cxnChg chg="add mod">
          <ac:chgData name="Bjørn-Atle Reme" userId="bd30463f-b3e3-4af5-a412-240b4d1989f8" providerId="ADAL" clId="{2464F338-3AB4-43B7-850B-CB50FE523F7D}" dt="2023-09-16T05:53:32.728" v="2471" actId="1076"/>
          <ac:cxnSpMkLst>
            <pc:docMk/>
            <pc:sldMk cId="706767951" sldId="391"/>
            <ac:cxnSpMk id="12" creationId="{82B40135-49B5-9384-2958-A3750132B88C}"/>
          </ac:cxnSpMkLst>
        </pc:cxnChg>
      </pc:sldChg>
      <pc:sldChg chg="modSp add mod">
        <pc:chgData name="Bjørn-Atle Reme" userId="bd30463f-b3e3-4af5-a412-240b4d1989f8" providerId="ADAL" clId="{2464F338-3AB4-43B7-850B-CB50FE523F7D}" dt="2023-09-16T05:56:38.811" v="2525" actId="20577"/>
        <pc:sldMkLst>
          <pc:docMk/>
          <pc:sldMk cId="4088418731" sldId="392"/>
        </pc:sldMkLst>
        <pc:spChg chg="mod">
          <ac:chgData name="Bjørn-Atle Reme" userId="bd30463f-b3e3-4af5-a412-240b4d1989f8" providerId="ADAL" clId="{2464F338-3AB4-43B7-850B-CB50FE523F7D}" dt="2023-09-16T05:56:38.811" v="2525" actId="20577"/>
          <ac:spMkLst>
            <pc:docMk/>
            <pc:sldMk cId="4088418731" sldId="392"/>
            <ac:spMk id="9" creationId="{AE16A6B5-9B73-EFCE-3ED1-E1D2633E487D}"/>
          </ac:spMkLst>
        </pc:spChg>
        <pc:spChg chg="mod">
          <ac:chgData name="Bjørn-Atle Reme" userId="bd30463f-b3e3-4af5-a412-240b4d1989f8" providerId="ADAL" clId="{2464F338-3AB4-43B7-850B-CB50FE523F7D}" dt="2023-09-16T05:55:53.637" v="2520" actId="14100"/>
          <ac:spMkLst>
            <pc:docMk/>
            <pc:sldMk cId="4088418731" sldId="392"/>
            <ac:spMk id="10" creationId="{3883CDB1-E7A4-07C5-7356-D58626B39C49}"/>
          </ac:spMkLst>
        </pc:spChg>
      </pc:sldChg>
      <pc:sldChg chg="addSp delSp modSp add mod">
        <pc:chgData name="Bjørn-Atle Reme" userId="bd30463f-b3e3-4af5-a412-240b4d1989f8" providerId="ADAL" clId="{2464F338-3AB4-43B7-850B-CB50FE523F7D}" dt="2023-09-16T05:59:28.016" v="2594" actId="20577"/>
        <pc:sldMkLst>
          <pc:docMk/>
          <pc:sldMk cId="2967389508" sldId="393"/>
        </pc:sldMkLst>
        <pc:spChg chg="mod">
          <ac:chgData name="Bjørn-Atle Reme" userId="bd30463f-b3e3-4af5-a412-240b4d1989f8" providerId="ADAL" clId="{2464F338-3AB4-43B7-850B-CB50FE523F7D}" dt="2023-09-16T05:58:28.634" v="2575" actId="20577"/>
          <ac:spMkLst>
            <pc:docMk/>
            <pc:sldMk cId="2967389508" sldId="393"/>
            <ac:spMk id="9" creationId="{AE16A6B5-9B73-EFCE-3ED1-E1D2633E487D}"/>
          </ac:spMkLst>
        </pc:spChg>
        <pc:spChg chg="mod">
          <ac:chgData name="Bjørn-Atle Reme" userId="bd30463f-b3e3-4af5-a412-240b4d1989f8" providerId="ADAL" clId="{2464F338-3AB4-43B7-850B-CB50FE523F7D}" dt="2023-09-16T05:59:28.016" v="2594" actId="20577"/>
          <ac:spMkLst>
            <pc:docMk/>
            <pc:sldMk cId="2967389508" sldId="393"/>
            <ac:spMk id="10" creationId="{3883CDB1-E7A4-07C5-7356-D58626B39C49}"/>
          </ac:spMkLst>
        </pc:spChg>
        <pc:cxnChg chg="del mod">
          <ac:chgData name="Bjørn-Atle Reme" userId="bd30463f-b3e3-4af5-a412-240b4d1989f8" providerId="ADAL" clId="{2464F338-3AB4-43B7-850B-CB50FE523F7D}" dt="2023-09-16T05:56:56.158" v="2528" actId="478"/>
          <ac:cxnSpMkLst>
            <pc:docMk/>
            <pc:sldMk cId="2967389508" sldId="393"/>
            <ac:cxnSpMk id="6" creationId="{4F908166-7039-551D-598C-303C23044FCB}"/>
          </ac:cxnSpMkLst>
        </pc:cxnChg>
        <pc:cxnChg chg="del">
          <ac:chgData name="Bjørn-Atle Reme" userId="bd30463f-b3e3-4af5-a412-240b4d1989f8" providerId="ADAL" clId="{2464F338-3AB4-43B7-850B-CB50FE523F7D}" dt="2023-09-16T05:56:57.492" v="2529" actId="478"/>
          <ac:cxnSpMkLst>
            <pc:docMk/>
            <pc:sldMk cId="2967389508" sldId="393"/>
            <ac:cxnSpMk id="12" creationId="{82B40135-49B5-9384-2958-A3750132B88C}"/>
          </ac:cxnSpMkLst>
        </pc:cxnChg>
        <pc:cxnChg chg="add">
          <ac:chgData name="Bjørn-Atle Reme" userId="bd30463f-b3e3-4af5-a412-240b4d1989f8" providerId="ADAL" clId="{2464F338-3AB4-43B7-850B-CB50FE523F7D}" dt="2023-09-16T05:57:05.013" v="2530" actId="11529"/>
          <ac:cxnSpMkLst>
            <pc:docMk/>
            <pc:sldMk cId="2967389508" sldId="393"/>
            <ac:cxnSpMk id="13" creationId="{2CF037D4-56DF-9A63-FE40-4CEC31C9C829}"/>
          </ac:cxnSpMkLst>
        </pc:cxnChg>
        <pc:cxnChg chg="add mod">
          <ac:chgData name="Bjørn-Atle Reme" userId="bd30463f-b3e3-4af5-a412-240b4d1989f8" providerId="ADAL" clId="{2464F338-3AB4-43B7-850B-CB50FE523F7D}" dt="2023-09-16T05:57:09.351" v="2532" actId="1076"/>
          <ac:cxnSpMkLst>
            <pc:docMk/>
            <pc:sldMk cId="2967389508" sldId="393"/>
            <ac:cxnSpMk id="14" creationId="{2A26B551-55EF-6BEE-BBD9-2BF682CD96D3}"/>
          </ac:cxnSpMkLst>
        </pc:cxnChg>
      </pc:sldChg>
      <pc:sldChg chg="delSp modSp add mod">
        <pc:chgData name="Bjørn-Atle Reme" userId="bd30463f-b3e3-4af5-a412-240b4d1989f8" providerId="ADAL" clId="{2464F338-3AB4-43B7-850B-CB50FE523F7D}" dt="2023-09-18T08:49:59.387" v="3253" actId="403"/>
        <pc:sldMkLst>
          <pc:docMk/>
          <pc:sldMk cId="554426017" sldId="394"/>
        </pc:sldMkLst>
        <pc:spChg chg="mod">
          <ac:chgData name="Bjørn-Atle Reme" userId="bd30463f-b3e3-4af5-a412-240b4d1989f8" providerId="ADAL" clId="{2464F338-3AB4-43B7-850B-CB50FE523F7D}" dt="2023-09-18T08:49:46.912" v="3250" actId="20577"/>
          <ac:spMkLst>
            <pc:docMk/>
            <pc:sldMk cId="554426017" sldId="394"/>
            <ac:spMk id="2" creationId="{00000000-0000-0000-0000-000000000000}"/>
          </ac:spMkLst>
        </pc:spChg>
        <pc:spChg chg="mod">
          <ac:chgData name="Bjørn-Atle Reme" userId="bd30463f-b3e3-4af5-a412-240b4d1989f8" providerId="ADAL" clId="{2464F338-3AB4-43B7-850B-CB50FE523F7D}" dt="2023-09-18T08:49:59.387" v="3253" actId="403"/>
          <ac:spMkLst>
            <pc:docMk/>
            <pc:sldMk cId="554426017" sldId="394"/>
            <ac:spMk id="3" creationId="{00000000-0000-0000-0000-000000000000}"/>
          </ac:spMkLst>
        </pc:spChg>
        <pc:picChg chg="del">
          <ac:chgData name="Bjørn-Atle Reme" userId="bd30463f-b3e3-4af5-a412-240b4d1989f8" providerId="ADAL" clId="{2464F338-3AB4-43B7-850B-CB50FE523F7D}" dt="2023-09-17T11:34:59.355" v="2900" actId="478"/>
          <ac:picMkLst>
            <pc:docMk/>
            <pc:sldMk cId="554426017" sldId="394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255EC686-F92A-4568-9C52-E9139A523BB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41AD95C2-3358-42D8-8D1D-FD874149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7C0D40A2-48B7-4B22-AB5B-9F1C1887E40F}" type="datetimeFigureOut">
              <a:rPr lang="nb-NO" smtClean="0"/>
              <a:t>18.09.2023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1" tIns="45580" rIns="91161" bIns="4558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8818" y="4713647"/>
            <a:ext cx="5430519" cy="4465559"/>
          </a:xfrm>
          <a:prstGeom prst="rect">
            <a:avLst/>
          </a:prstGeom>
        </p:spPr>
        <p:txBody>
          <a:bodyPr vert="horz" lIns="91161" tIns="45580" rIns="91161" bIns="4558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CE191AA9-8BC6-482C-80AD-1C5F996969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68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4695-7427-4405-BA18-D46A8BA2317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144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3716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145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1717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29734" y="854529"/>
            <a:ext cx="7138474" cy="5148943"/>
          </a:xfrm>
        </p:spPr>
        <p:txBody>
          <a:bodyPr anchor="ctr">
            <a:normAutofit/>
          </a:bodyPr>
          <a:lstStyle/>
          <a:p>
            <a:pPr algn="l"/>
            <a:r>
              <a:rPr lang="nb-NO" sz="6000" dirty="0"/>
              <a:t>HØKON1201</a:t>
            </a:r>
            <a:br>
              <a:rPr lang="nb-NO" sz="6000" dirty="0"/>
            </a:br>
            <a:r>
              <a:rPr lang="nb-NO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Forelesning 5: Kostnadsfordeling og produktkalkulasjon (Kap. 8 og 9)</a:t>
            </a:r>
            <a:endParaRPr lang="en-US" sz="6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Undertittel 3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nb-NO" sz="2000" dirty="0">
                <a:solidFill>
                  <a:srgbClr val="FFFFFF"/>
                </a:solidFill>
              </a:rPr>
              <a:t>Bedriftsøkonomi</a:t>
            </a:r>
          </a:p>
        </p:txBody>
      </p:sp>
    </p:spTree>
    <p:extLst>
      <p:ext uri="{BB962C8B-B14F-4D97-AF65-F5344CB8AC3E}">
        <p14:creationId xmlns:p14="http://schemas.microsoft.com/office/powerpoint/2010/main" val="8673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643359-BD4A-41EF-BE50-6D2D6081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Illustrert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610C3278-21EE-4C0A-BB4E-16AFF4CC2FA5}"/>
              </a:ext>
            </a:extLst>
          </p:cNvPr>
          <p:cNvSpPr txBox="1"/>
          <p:nvPr/>
        </p:nvSpPr>
        <p:spPr>
          <a:xfrm>
            <a:off x="2639616" y="2160589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Direkte kost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D51CBEF-F142-43AF-87EE-D57F9715091B}"/>
              </a:ext>
            </a:extLst>
          </p:cNvPr>
          <p:cNvSpPr txBox="1"/>
          <p:nvPr/>
        </p:nvSpPr>
        <p:spPr>
          <a:xfrm>
            <a:off x="4079776" y="2160589"/>
            <a:ext cx="273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Indirekte kost</a:t>
            </a:r>
          </a:p>
        </p:txBody>
      </p:sp>
      <p:sp>
        <p:nvSpPr>
          <p:cNvPr id="6" name="Pil: ned 5">
            <a:extLst>
              <a:ext uri="{FF2B5EF4-FFF2-40B4-BE49-F238E27FC236}">
                <a16:creationId xmlns:a16="http://schemas.microsoft.com/office/drawing/2014/main" id="{810F88B2-3E32-425C-8791-F10DA5E93017}"/>
              </a:ext>
            </a:extLst>
          </p:cNvPr>
          <p:cNvSpPr/>
          <p:nvPr/>
        </p:nvSpPr>
        <p:spPr>
          <a:xfrm>
            <a:off x="4726844" y="2554380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AFC55C8-4487-44D0-9CC7-82CE2D836172}"/>
              </a:ext>
            </a:extLst>
          </p:cNvPr>
          <p:cNvSpPr txBox="1"/>
          <p:nvPr/>
        </p:nvSpPr>
        <p:spPr>
          <a:xfrm>
            <a:off x="2648035" y="3673328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Prod </a:t>
            </a:r>
            <a:r>
              <a:rPr lang="nb-NO" dirty="0" err="1"/>
              <a:t>avd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9D9E5E8D-92C4-482B-BEB0-05DB8473AEE8}"/>
              </a:ext>
            </a:extLst>
          </p:cNvPr>
          <p:cNvSpPr txBox="1"/>
          <p:nvPr/>
        </p:nvSpPr>
        <p:spPr>
          <a:xfrm>
            <a:off x="5169749" y="3673328"/>
            <a:ext cx="166456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Service </a:t>
            </a:r>
            <a:r>
              <a:rPr lang="nb-NO" dirty="0" err="1"/>
              <a:t>avd</a:t>
            </a:r>
            <a:endParaRPr lang="nb-NO" dirty="0"/>
          </a:p>
        </p:txBody>
      </p:sp>
      <p:sp>
        <p:nvSpPr>
          <p:cNvPr id="11" name="Pil: ned 10">
            <a:extLst>
              <a:ext uri="{FF2B5EF4-FFF2-40B4-BE49-F238E27FC236}">
                <a16:creationId xmlns:a16="http://schemas.microsoft.com/office/drawing/2014/main" id="{4A8F86D8-3D91-4FC7-BD5B-B39D3B2FC4F7}"/>
              </a:ext>
            </a:extLst>
          </p:cNvPr>
          <p:cNvSpPr/>
          <p:nvPr/>
        </p:nvSpPr>
        <p:spPr>
          <a:xfrm>
            <a:off x="3827748" y="4073737"/>
            <a:ext cx="504056" cy="659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B912584-34F6-4CB6-A028-62AA03B3C326}"/>
              </a:ext>
            </a:extLst>
          </p:cNvPr>
          <p:cNvSpPr txBox="1"/>
          <p:nvPr/>
        </p:nvSpPr>
        <p:spPr>
          <a:xfrm>
            <a:off x="2633265" y="4733460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Kostnadsobjekter</a:t>
            </a:r>
          </a:p>
        </p:txBody>
      </p:sp>
      <p:cxnSp>
        <p:nvCxnSpPr>
          <p:cNvPr id="14" name="Kobling: vinkel 13">
            <a:extLst>
              <a:ext uri="{FF2B5EF4-FFF2-40B4-BE49-F238E27FC236}">
                <a16:creationId xmlns:a16="http://schemas.microsoft.com/office/drawing/2014/main" id="{8DC15C81-D2FA-423F-A516-B33E43AE7B13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2639616" y="2345255"/>
            <a:ext cx="2070" cy="2618212"/>
          </a:xfrm>
          <a:prstGeom prst="bentConnector4">
            <a:avLst>
              <a:gd name="adj1" fmla="val -21977633"/>
              <a:gd name="adj2" fmla="val 998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51176AC8-0517-40B6-B0CA-E1D6C6B8E7A7}"/>
              </a:ext>
            </a:extLst>
          </p:cNvPr>
          <p:cNvSpPr txBox="1"/>
          <p:nvPr/>
        </p:nvSpPr>
        <p:spPr>
          <a:xfrm>
            <a:off x="2648035" y="1796976"/>
            <a:ext cx="41764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Kostnadsarter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63B02FB-F609-443A-875D-439166C3D74B}"/>
              </a:ext>
            </a:extLst>
          </p:cNvPr>
          <p:cNvSpPr txBox="1"/>
          <p:nvPr/>
        </p:nvSpPr>
        <p:spPr>
          <a:xfrm>
            <a:off x="2648035" y="3310570"/>
            <a:ext cx="41764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Kostnadssted</a:t>
            </a:r>
          </a:p>
        </p:txBody>
      </p:sp>
      <p:sp>
        <p:nvSpPr>
          <p:cNvPr id="9" name="Pil: ned 8">
            <a:extLst>
              <a:ext uri="{FF2B5EF4-FFF2-40B4-BE49-F238E27FC236}">
                <a16:creationId xmlns:a16="http://schemas.microsoft.com/office/drawing/2014/main" id="{B4504BC3-1854-4EBD-AA75-8CCF8A4BAFFF}"/>
              </a:ext>
            </a:extLst>
          </p:cNvPr>
          <p:cNvSpPr/>
          <p:nvPr/>
        </p:nvSpPr>
        <p:spPr>
          <a:xfrm rot="5400000">
            <a:off x="4547863" y="3508607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680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 kompleks illustrasjon </a:t>
            </a:r>
          </a:p>
        </p:txBody>
      </p:sp>
      <p:pic>
        <p:nvPicPr>
          <p:cNvPr id="5" name="Obraz 1">
            <a:extLst>
              <a:ext uri="{FF2B5EF4-FFF2-40B4-BE49-F238E27FC236}">
                <a16:creationId xmlns:a16="http://schemas.microsoft.com/office/drawing/2014/main" id="{833EB07A-353B-1C5A-DDDB-638968ADF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484784"/>
            <a:ext cx="6317703" cy="46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6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Eksempel: organisasjonskart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2128DA9-925A-08D9-314E-3FC6ECFC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556792"/>
            <a:ext cx="10488488" cy="48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0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519CB4BA-EAAC-E352-85B8-1A6482A70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844824"/>
            <a:ext cx="8352928" cy="4023360"/>
          </a:xfrm>
        </p:spPr>
        <p:txBody>
          <a:bodyPr>
            <a:normAutofit/>
          </a:bodyPr>
          <a:lstStyle/>
          <a:p>
            <a:r>
              <a:rPr lang="nb-NO" sz="2400" dirty="0"/>
              <a:t>Helseklinikken produserer (i) kneoperasjoner og (ii) øyeoperasjoner i hhv øyeavdelingen og kneavdelingen.</a:t>
            </a:r>
          </a:p>
          <a:p>
            <a:r>
              <a:rPr lang="nb-NO" sz="2400" dirty="0"/>
              <a:t>De har også en administrasjonsavdeling.</a:t>
            </a:r>
          </a:p>
        </p:txBody>
      </p:sp>
    </p:spTree>
    <p:extLst>
      <p:ext uri="{BB962C8B-B14F-4D97-AF65-F5344CB8AC3E}">
        <p14:creationId xmlns:p14="http://schemas.microsoft.com/office/powerpoint/2010/main" val="114394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2579966" y="3351548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4494650" y="3321763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BCE96B2-0D41-E031-C18B-43A6C13A6B91}"/>
              </a:ext>
            </a:extLst>
          </p:cNvPr>
          <p:cNvSpPr/>
          <p:nvPr/>
        </p:nvSpPr>
        <p:spPr>
          <a:xfrm>
            <a:off x="6312024" y="3329371"/>
            <a:ext cx="1440160" cy="89171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Admavd</a:t>
            </a:r>
            <a:r>
              <a:rPr lang="nb-NO" dirty="0"/>
              <a:t>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Strøm: 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E8FD2D3-C7FC-6634-8A71-A0D197A750D7}"/>
              </a:ext>
            </a:extLst>
          </p:cNvPr>
          <p:cNvSpPr/>
          <p:nvPr/>
        </p:nvSpPr>
        <p:spPr>
          <a:xfrm>
            <a:off x="9167630" y="3324808"/>
            <a:ext cx="18002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Kost.sted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A9A3BBFD-AE01-5C03-FC53-CB1E094F9353}"/>
              </a:ext>
            </a:extLst>
          </p:cNvPr>
          <p:cNvSpPr/>
          <p:nvPr/>
        </p:nvSpPr>
        <p:spPr>
          <a:xfrm>
            <a:off x="9167630" y="4927601"/>
            <a:ext cx="18002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Kost.obj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ACF7BB88-9991-5E38-21A5-FD2C429CFE67}"/>
              </a:ext>
            </a:extLst>
          </p:cNvPr>
          <p:cNvCxnSpPr>
            <a:stCxn id="11" idx="1"/>
          </p:cNvCxnSpPr>
          <p:nvPr/>
        </p:nvCxnSpPr>
        <p:spPr>
          <a:xfrm flipH="1">
            <a:off x="8328248" y="3576836"/>
            <a:ext cx="83938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359EAE78-88B6-B62D-A29D-AB531D1F55BC}"/>
              </a:ext>
            </a:extLst>
          </p:cNvPr>
          <p:cNvCxnSpPr/>
          <p:nvPr/>
        </p:nvCxnSpPr>
        <p:spPr>
          <a:xfrm flipH="1">
            <a:off x="8289860" y="5193196"/>
            <a:ext cx="83938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1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2579966" y="3351548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4494650" y="3321763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BCE96B2-0D41-E031-C18B-43A6C13A6B91}"/>
              </a:ext>
            </a:extLst>
          </p:cNvPr>
          <p:cNvSpPr/>
          <p:nvPr/>
        </p:nvSpPr>
        <p:spPr>
          <a:xfrm>
            <a:off x="6312024" y="3329371"/>
            <a:ext cx="1440160" cy="89171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Admavd</a:t>
            </a:r>
            <a:r>
              <a:rPr lang="nb-NO" dirty="0"/>
              <a:t>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Strøm: 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40CC6B86-1419-0E43-013D-4B52AC8F7546}"/>
              </a:ext>
            </a:extLst>
          </p:cNvPr>
          <p:cNvCxnSpPr/>
          <p:nvPr/>
        </p:nvCxnSpPr>
        <p:spPr>
          <a:xfrm flipH="1">
            <a:off x="3575720" y="2491273"/>
            <a:ext cx="2808312" cy="8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3C019EFC-F847-EA93-B566-7D2A06F35BEA}"/>
              </a:ext>
            </a:extLst>
          </p:cNvPr>
          <p:cNvCxnSpPr>
            <a:cxnSpLocks/>
          </p:cNvCxnSpPr>
          <p:nvPr/>
        </p:nvCxnSpPr>
        <p:spPr>
          <a:xfrm flipH="1">
            <a:off x="5519936" y="2491273"/>
            <a:ext cx="792088" cy="83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8FA7BB5-D801-F0EB-60FF-2AE16CE5930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312024" y="2491273"/>
            <a:ext cx="720080" cy="8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2D81EDB9-0CA5-FD5A-CD80-B6982D0BE9EC}"/>
              </a:ext>
            </a:extLst>
          </p:cNvPr>
          <p:cNvSpPr txBox="1"/>
          <p:nvPr/>
        </p:nvSpPr>
        <p:spPr>
          <a:xfrm>
            <a:off x="8112224" y="2675432"/>
            <a:ext cx="3347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Fordelingsnøkkel:</a:t>
            </a:r>
            <a:r>
              <a:rPr lang="nb-NO" dirty="0"/>
              <a:t> ant ansatte</a:t>
            </a:r>
          </a:p>
          <a:p>
            <a:r>
              <a:rPr lang="nb-NO" dirty="0" err="1"/>
              <a:t>Adm</a:t>
            </a:r>
            <a:r>
              <a:rPr lang="nb-NO" dirty="0"/>
              <a:t> = 1; Øye = 2; Kne = 2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716F1E1D-057B-DD41-B7FC-75D3CBCEB8B9}"/>
              </a:ext>
            </a:extLst>
          </p:cNvPr>
          <p:cNvSpPr txBox="1"/>
          <p:nvPr/>
        </p:nvSpPr>
        <p:spPr>
          <a:xfrm>
            <a:off x="6588634" y="265048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100’</a:t>
            </a:r>
            <a:endParaRPr lang="nb-NO" dirty="0"/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2C6BC46A-22AE-ED07-CFE3-45CBFAE5CD61}"/>
              </a:ext>
            </a:extLst>
          </p:cNvPr>
          <p:cNvSpPr txBox="1"/>
          <p:nvPr/>
        </p:nvSpPr>
        <p:spPr>
          <a:xfrm>
            <a:off x="5841711" y="281393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200’</a:t>
            </a:r>
            <a:endParaRPr lang="nb-NO" dirty="0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609F8CA-C2B2-1F0C-DCDF-AF0D1036F89C}"/>
              </a:ext>
            </a:extLst>
          </p:cNvPr>
          <p:cNvSpPr txBox="1"/>
          <p:nvPr/>
        </p:nvSpPr>
        <p:spPr>
          <a:xfrm>
            <a:off x="4157859" y="269851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200’</a:t>
            </a:r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4871D520-F241-3C07-4AAF-055B8815CBE1}"/>
              </a:ext>
            </a:extLst>
          </p:cNvPr>
          <p:cNvSpPr/>
          <p:nvPr/>
        </p:nvSpPr>
        <p:spPr>
          <a:xfrm>
            <a:off x="1762595" y="1700808"/>
            <a:ext cx="2690530" cy="949673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627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2975180" y="379864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2947459" y="2789632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BCE96B2-0D41-E031-C18B-43A6C13A6B91}"/>
              </a:ext>
            </a:extLst>
          </p:cNvPr>
          <p:cNvSpPr/>
          <p:nvPr/>
        </p:nvSpPr>
        <p:spPr>
          <a:xfrm>
            <a:off x="6312024" y="3329371"/>
            <a:ext cx="1440160" cy="89171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Admavd</a:t>
            </a:r>
            <a:r>
              <a:rPr lang="nb-NO" dirty="0"/>
              <a:t>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Strøm: 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716F1E1D-057B-DD41-B7FC-75D3CBCEB8B9}"/>
              </a:ext>
            </a:extLst>
          </p:cNvPr>
          <p:cNvSpPr txBox="1"/>
          <p:nvPr/>
        </p:nvSpPr>
        <p:spPr>
          <a:xfrm>
            <a:off x="6354230" y="3874107"/>
            <a:ext cx="14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100’ + 500’</a:t>
            </a:r>
            <a:endParaRPr lang="nb-NO" dirty="0"/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7B1A7E09-A8EA-EC79-2E28-B1861A44048B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 flipV="1">
            <a:off x="4387619" y="3237772"/>
            <a:ext cx="1924405" cy="53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14F67FAD-F05A-0A4B-FC21-394D12B1DA27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4415340" y="3775228"/>
            <a:ext cx="1896684" cy="45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4CB5421A-2BFA-C285-7B8B-A68CC017FA69}"/>
              </a:ext>
            </a:extLst>
          </p:cNvPr>
          <p:cNvSpPr txBox="1"/>
          <p:nvPr/>
        </p:nvSpPr>
        <p:spPr>
          <a:xfrm>
            <a:off x="4702338" y="299478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300’</a:t>
            </a:r>
            <a:endParaRPr lang="nb-NO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63D92E66-DF9D-7F7B-EAF8-9DC18B72496D}"/>
              </a:ext>
            </a:extLst>
          </p:cNvPr>
          <p:cNvSpPr txBox="1"/>
          <p:nvPr/>
        </p:nvSpPr>
        <p:spPr>
          <a:xfrm>
            <a:off x="4600315" y="376229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300’</a:t>
            </a:r>
            <a:endParaRPr lang="nb-NO" dirty="0"/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92A4FFF7-B7AC-B266-F2EE-10C4007664A3}"/>
              </a:ext>
            </a:extLst>
          </p:cNvPr>
          <p:cNvSpPr txBox="1"/>
          <p:nvPr/>
        </p:nvSpPr>
        <p:spPr>
          <a:xfrm>
            <a:off x="8203445" y="3283508"/>
            <a:ext cx="1757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Adm</a:t>
            </a:r>
            <a:r>
              <a:rPr lang="nb-NO" b="1" dirty="0"/>
              <a:t> </a:t>
            </a:r>
            <a:r>
              <a:rPr lang="nb-NO" b="1" dirty="0" err="1"/>
              <a:t>avd</a:t>
            </a:r>
            <a:endParaRPr lang="nb-NO" b="1" dirty="0"/>
          </a:p>
          <a:p>
            <a:r>
              <a:rPr lang="nb-NO" dirty="0"/>
              <a:t>1 ansatt: 500’</a:t>
            </a:r>
          </a:p>
          <a:p>
            <a:r>
              <a:rPr lang="nb-NO" dirty="0" err="1"/>
              <a:t>Indir</a:t>
            </a:r>
            <a:r>
              <a:rPr lang="nb-NO" dirty="0"/>
              <a:t> kost: 100’</a:t>
            </a:r>
          </a:p>
        </p:txBody>
      </p:sp>
    </p:spTree>
    <p:extLst>
      <p:ext uri="{BB962C8B-B14F-4D97-AF65-F5344CB8AC3E}">
        <p14:creationId xmlns:p14="http://schemas.microsoft.com/office/powerpoint/2010/main" val="268090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Strøm: 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</p:spTree>
    <p:extLst>
      <p:ext uri="{BB962C8B-B14F-4D97-AF65-F5344CB8AC3E}">
        <p14:creationId xmlns:p14="http://schemas.microsoft.com/office/powerpoint/2010/main" val="105642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Strøm: 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</p:txBody>
      </p:sp>
    </p:spTree>
    <p:extLst>
      <p:ext uri="{BB962C8B-B14F-4D97-AF65-F5344CB8AC3E}">
        <p14:creationId xmlns:p14="http://schemas.microsoft.com/office/powerpoint/2010/main" val="2948131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Strøm: 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</p:txBody>
      </p:sp>
      <p:cxnSp>
        <p:nvCxnSpPr>
          <p:cNvPr id="6" name="Kobling: vinkel 5">
            <a:extLst>
              <a:ext uri="{FF2B5EF4-FFF2-40B4-BE49-F238E27FC236}">
                <a16:creationId xmlns:a16="http://schemas.microsoft.com/office/drawing/2014/main" id="{4F908166-7039-551D-598C-303C23044FCB}"/>
              </a:ext>
            </a:extLst>
          </p:cNvPr>
          <p:cNvCxnSpPr/>
          <p:nvPr/>
        </p:nvCxnSpPr>
        <p:spPr>
          <a:xfrm rot="16200000" flipH="1">
            <a:off x="1198645" y="3932244"/>
            <a:ext cx="3241983" cy="360040"/>
          </a:xfrm>
          <a:prstGeom prst="bentConnector3">
            <a:avLst>
              <a:gd name="adj1" fmla="val 99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obling: vinkel 11">
            <a:extLst>
              <a:ext uri="{FF2B5EF4-FFF2-40B4-BE49-F238E27FC236}">
                <a16:creationId xmlns:a16="http://schemas.microsoft.com/office/drawing/2014/main" id="{82B40135-49B5-9384-2958-A3750132B8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8191" y="2997203"/>
            <a:ext cx="2436330" cy="1424468"/>
          </a:xfrm>
          <a:prstGeom prst="bentConnector3">
            <a:avLst>
              <a:gd name="adj1" fmla="val 27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6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A9EA74-31E5-4A09-B146-01588763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538083"/>
            <a:ext cx="8784976" cy="1450757"/>
          </a:xfrm>
        </p:spPr>
        <p:txBody>
          <a:bodyPr>
            <a:normAutofit/>
          </a:bodyPr>
          <a:lstStyle/>
          <a:p>
            <a:r>
              <a:rPr lang="nb-NO" sz="4000" dirty="0"/>
              <a:t>Repetisjon av forelesning 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E89555-272D-4422-9503-35E6C0CB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412776"/>
            <a:ext cx="7543801" cy="5112568"/>
          </a:xfrm>
        </p:spPr>
        <p:txBody>
          <a:bodyPr>
            <a:normAutofit fontScale="92500" lnSpcReduction="10000"/>
          </a:bodyPr>
          <a:lstStyle/>
          <a:p>
            <a:r>
              <a:rPr lang="nb-NO" sz="2400" dirty="0"/>
              <a:t> Viktige kostnadsbegreper (7.1) – (</a:t>
            </a:r>
            <a:r>
              <a:rPr lang="nb-NO" sz="2400" dirty="0" err="1"/>
              <a:t>språkstudie</a:t>
            </a:r>
            <a:r>
              <a:rPr lang="nb-NO" sz="2400" dirty="0"/>
              <a:t>)</a:t>
            </a:r>
          </a:p>
          <a:p>
            <a:pPr lvl="1"/>
            <a:r>
              <a:rPr lang="nb-NO" sz="2000" dirty="0"/>
              <a:t>Kostnadsobjekt</a:t>
            </a:r>
          </a:p>
          <a:p>
            <a:pPr lvl="1"/>
            <a:r>
              <a:rPr lang="nb-NO" sz="2000" dirty="0"/>
              <a:t>Kostnadssted</a:t>
            </a:r>
          </a:p>
          <a:p>
            <a:pPr lvl="1"/>
            <a:r>
              <a:rPr lang="nb-NO" sz="2000" dirty="0"/>
              <a:t>Kostnadsart </a:t>
            </a:r>
          </a:p>
          <a:p>
            <a:pPr lvl="1"/>
            <a:r>
              <a:rPr lang="nb-NO" sz="2000" dirty="0"/>
              <a:t>Direkte kostnader</a:t>
            </a:r>
          </a:p>
          <a:p>
            <a:pPr lvl="1"/>
            <a:r>
              <a:rPr lang="nb-NO" sz="2000" dirty="0"/>
              <a:t>Indirekte kostnader</a:t>
            </a:r>
          </a:p>
          <a:p>
            <a:pPr lvl="1"/>
            <a:r>
              <a:rPr lang="nb-NO" sz="2000" dirty="0"/>
              <a:t>Faste kostnader</a:t>
            </a:r>
          </a:p>
          <a:p>
            <a:pPr lvl="1"/>
            <a:r>
              <a:rPr lang="nb-NO" sz="2000" dirty="0"/>
              <a:t>Sprangvise faste kostnader </a:t>
            </a:r>
          </a:p>
          <a:p>
            <a:pPr lvl="1"/>
            <a:r>
              <a:rPr lang="nb-NO" sz="2000" dirty="0"/>
              <a:t>Variable kostnader osv.</a:t>
            </a:r>
          </a:p>
          <a:p>
            <a:r>
              <a:rPr lang="nb-NO" sz="2400" dirty="0"/>
              <a:t> Kostnadsklassifisering rettet mot beslutninger (7.2)</a:t>
            </a:r>
          </a:p>
          <a:p>
            <a:pPr lvl="1"/>
            <a:r>
              <a:rPr lang="nb-NO" sz="2000" dirty="0" err="1"/>
              <a:t>Sunk</a:t>
            </a:r>
            <a:r>
              <a:rPr lang="nb-NO" sz="2000" dirty="0"/>
              <a:t> </a:t>
            </a:r>
            <a:r>
              <a:rPr lang="nb-NO" sz="2000" dirty="0" err="1"/>
              <a:t>cost</a:t>
            </a:r>
            <a:endParaRPr lang="nb-NO" sz="2000" dirty="0"/>
          </a:p>
          <a:p>
            <a:pPr lvl="1"/>
            <a:r>
              <a:rPr lang="nb-NO" sz="2000" dirty="0"/>
              <a:t>Alternativkost</a:t>
            </a:r>
          </a:p>
          <a:p>
            <a:pPr lvl="1"/>
            <a:r>
              <a:rPr lang="nb-NO" sz="2000" dirty="0"/>
              <a:t>Selvkost og totale VK</a:t>
            </a:r>
          </a:p>
          <a:p>
            <a:pPr marL="0" indent="0">
              <a:buNone/>
            </a:pPr>
            <a:endParaRPr lang="nb-NO" sz="2400" dirty="0"/>
          </a:p>
        </p:txBody>
      </p:sp>
      <p:pic>
        <p:nvPicPr>
          <p:cNvPr id="4" name="Picture 2" descr="Confused Complicated Way As Chaos Or Problem Concept Illustration Stock  Vector - Illustration of decode, confusing: 135350278">
            <a:extLst>
              <a:ext uri="{FF2B5EF4-FFF2-40B4-BE49-F238E27FC236}">
                <a16:creationId xmlns:a16="http://schemas.microsoft.com/office/drawing/2014/main" id="{52AA0639-A742-DB84-7473-CF07DC88F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18942" r="9823" b="25270"/>
          <a:stretch/>
        </p:blipFill>
        <p:spPr bwMode="auto">
          <a:xfrm>
            <a:off x="6240016" y="2132856"/>
            <a:ext cx="30243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Strøm: 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  <a:p>
            <a:pPr algn="ctr"/>
            <a:r>
              <a:rPr lang="nb-NO" dirty="0"/>
              <a:t>1000’ pr time DL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932924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  <a:p>
            <a:pPr algn="ctr"/>
            <a:r>
              <a:rPr lang="nb-NO" dirty="0"/>
              <a:t>1000’ pr time DL</a:t>
            </a:r>
          </a:p>
          <a:p>
            <a:pPr algn="ctr"/>
            <a:endParaRPr lang="nb-NO" dirty="0"/>
          </a:p>
        </p:txBody>
      </p:sp>
      <p:cxnSp>
        <p:nvCxnSpPr>
          <p:cNvPr id="6" name="Kobling: vinkel 5">
            <a:extLst>
              <a:ext uri="{FF2B5EF4-FFF2-40B4-BE49-F238E27FC236}">
                <a16:creationId xmlns:a16="http://schemas.microsoft.com/office/drawing/2014/main" id="{4F908166-7039-551D-598C-303C23044FCB}"/>
              </a:ext>
            </a:extLst>
          </p:cNvPr>
          <p:cNvCxnSpPr/>
          <p:nvPr/>
        </p:nvCxnSpPr>
        <p:spPr>
          <a:xfrm rot="16200000" flipH="1">
            <a:off x="1198645" y="3932244"/>
            <a:ext cx="3241983" cy="360040"/>
          </a:xfrm>
          <a:prstGeom prst="bentConnector3">
            <a:avLst>
              <a:gd name="adj1" fmla="val 99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obling: vinkel 11">
            <a:extLst>
              <a:ext uri="{FF2B5EF4-FFF2-40B4-BE49-F238E27FC236}">
                <a16:creationId xmlns:a16="http://schemas.microsoft.com/office/drawing/2014/main" id="{82B40135-49B5-9384-2958-A3750132B8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8191" y="2997203"/>
            <a:ext cx="2436330" cy="1424468"/>
          </a:xfrm>
          <a:prstGeom prst="bentConnector3">
            <a:avLst>
              <a:gd name="adj1" fmla="val 27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1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Strøm: 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  <a:p>
            <a:pPr algn="ctr"/>
            <a:r>
              <a:rPr lang="nb-NO" dirty="0"/>
              <a:t>1000 pr time DL</a:t>
            </a:r>
          </a:p>
          <a:p>
            <a:pPr algn="ctr"/>
            <a:r>
              <a:rPr lang="nb-NO" dirty="0"/>
              <a:t>2500 pr time i ID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932924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  <a:p>
            <a:pPr algn="ctr"/>
            <a:r>
              <a:rPr lang="nb-NO" dirty="0"/>
              <a:t>1000 pr time DL</a:t>
            </a:r>
          </a:p>
          <a:p>
            <a:pPr algn="ctr"/>
            <a:r>
              <a:rPr lang="nb-NO" dirty="0"/>
              <a:t>1667 pr time ID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CF037D4-56DF-9A63-FE40-4CEC31C9C829}"/>
              </a:ext>
            </a:extLst>
          </p:cNvPr>
          <p:cNvCxnSpPr/>
          <p:nvPr/>
        </p:nvCxnSpPr>
        <p:spPr>
          <a:xfrm>
            <a:off x="3863752" y="4258514"/>
            <a:ext cx="0" cy="6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2A26B551-55EF-6BEE-BBD9-2BF682CD96D3}"/>
              </a:ext>
            </a:extLst>
          </p:cNvPr>
          <p:cNvCxnSpPr/>
          <p:nvPr/>
        </p:nvCxnSpPr>
        <p:spPr>
          <a:xfrm>
            <a:off x="6240016" y="4258514"/>
            <a:ext cx="0" cy="6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8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95400" y="329416"/>
            <a:ext cx="8596668" cy="1320800"/>
          </a:xfrm>
        </p:spPr>
        <p:txBody>
          <a:bodyPr>
            <a:normAutofit/>
          </a:bodyPr>
          <a:lstStyle/>
          <a:p>
            <a:r>
              <a:rPr lang="nb-NO" sz="4000" dirty="0"/>
              <a:t>Kostnadsfordeling kan være ressurskrevende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55440" y="1844824"/>
            <a:ext cx="8352928" cy="4023360"/>
          </a:xfrm>
        </p:spPr>
        <p:txBody>
          <a:bodyPr>
            <a:normAutofit/>
          </a:bodyPr>
          <a:lstStyle/>
          <a:p>
            <a:r>
              <a:rPr lang="nb-NO" sz="2800" dirty="0"/>
              <a:t>Noen kostnader (typisk direkte kostnader) er enkle å fordele basert på årsakssammenhenger</a:t>
            </a:r>
          </a:p>
          <a:p>
            <a:r>
              <a:rPr lang="nb-NO" sz="2800" dirty="0"/>
              <a:t>Andre er vanskeligere å fordele (indirekte kostnader) og man må bruke fordelingsnøkler og skjønn</a:t>
            </a:r>
          </a:p>
          <a:p>
            <a:r>
              <a:rPr lang="nb-NO" sz="2800" dirty="0"/>
              <a:t>Kontroversielt – kan skape opphetet debatt i organisasjoner</a:t>
            </a:r>
          </a:p>
          <a:p>
            <a:r>
              <a:rPr lang="nb-NO" sz="2800" b="1" dirty="0"/>
              <a:t>MEN:</a:t>
            </a:r>
            <a:r>
              <a:rPr lang="nb-NO" sz="2800" dirty="0"/>
              <a:t> hvis kostnaden &gt; nytten i forhold til organisasjonens mål, dropp det. 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80470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4FC735-ECB8-4D28-BE6A-7E21854E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Generelle prinsipper for kostnadsfordeling (8.4)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13DC7E-CD4C-483D-BA7A-9BD3C443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Fordelingskriterier</a:t>
            </a:r>
          </a:p>
          <a:p>
            <a:r>
              <a:rPr lang="nb-NO" sz="3200" dirty="0"/>
              <a:t>Fordelingsnøkler</a:t>
            </a:r>
          </a:p>
          <a:p>
            <a:r>
              <a:rPr lang="nb-NO" sz="3200" dirty="0"/>
              <a:t>Stadier</a:t>
            </a:r>
          </a:p>
          <a:p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992194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3392" y="836712"/>
            <a:ext cx="8596668" cy="659160"/>
          </a:xfrm>
        </p:spPr>
        <p:txBody>
          <a:bodyPr>
            <a:normAutofit fontScale="90000"/>
          </a:bodyPr>
          <a:lstStyle/>
          <a:p>
            <a:r>
              <a:rPr lang="nb-NO" sz="4000" b="1" dirty="0"/>
              <a:t>Fordelingskriterier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23392" y="1844824"/>
            <a:ext cx="8784976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Kriterier for fordelingen (i prioritert rekkefølge)</a:t>
            </a:r>
          </a:p>
          <a:p>
            <a:pPr marL="726948" lvl="2" indent="-342900">
              <a:buAutoNum type="arabicPeriod"/>
            </a:pPr>
            <a:r>
              <a:rPr lang="nb-NO" sz="2400" b="1" dirty="0"/>
              <a:t>Årsak-virkning: </a:t>
            </a:r>
            <a:r>
              <a:rPr lang="nb-NO" sz="2400" dirty="0"/>
              <a:t>Viktig med sammenheng mellom bruken av tjenesten som mottas og kostnaden.</a:t>
            </a:r>
          </a:p>
          <a:p>
            <a:pPr marL="726948" lvl="2" indent="-342900">
              <a:buAutoNum type="arabicPeriod"/>
            </a:pPr>
            <a:r>
              <a:rPr lang="nb-NO" sz="2400" b="1" dirty="0"/>
              <a:t>Nytte: </a:t>
            </a:r>
            <a:r>
              <a:rPr lang="nb-NO" sz="2400" dirty="0"/>
              <a:t>Dersom man ikke kan basere seg på årsak-virking, må man benytte et alternativ. For eksempel nytten av tjenesten: Nytten skal stå i forhold til kostnadene. Eks: Hvor mye av HR-kostnaden må en produksjonsavdeling bære? Må stå i forhold til nytten produksjonsavdelingen får.</a:t>
            </a:r>
          </a:p>
          <a:p>
            <a:pPr lvl="1"/>
            <a:r>
              <a:rPr lang="nb-NO" sz="2800" dirty="0"/>
              <a:t>Et tredje kriterium</a:t>
            </a:r>
          </a:p>
          <a:p>
            <a:pPr lvl="2"/>
            <a:r>
              <a:rPr lang="nb-NO" sz="2400" b="1" dirty="0"/>
              <a:t>Bæreevneprinsippet</a:t>
            </a:r>
            <a:r>
              <a:rPr lang="nb-NO" sz="2400" dirty="0"/>
              <a:t>: Lønnsomme produkter bærer mer av kostnadene. Ikke økonomisk begrunnet prinsipp.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02058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7334" y="836712"/>
            <a:ext cx="8596668" cy="1320800"/>
          </a:xfrm>
        </p:spPr>
        <p:txBody>
          <a:bodyPr>
            <a:normAutofit/>
          </a:bodyPr>
          <a:lstStyle/>
          <a:p>
            <a:r>
              <a:rPr lang="nb-NO" sz="3600" b="1" dirty="0"/>
              <a:t>Fordelingsnøkkel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628800"/>
            <a:ext cx="8154970" cy="4824536"/>
          </a:xfrm>
        </p:spPr>
        <p:txBody>
          <a:bodyPr>
            <a:noAutofit/>
          </a:bodyPr>
          <a:lstStyle/>
          <a:p>
            <a:r>
              <a:rPr lang="nb-NO" sz="2400" b="1" dirty="0"/>
              <a:t>Kostnadene må samles i enhetlige grupper før fordeling (8.4.2)</a:t>
            </a:r>
          </a:p>
          <a:p>
            <a:pPr lvl="1"/>
            <a:r>
              <a:rPr lang="nb-NO" dirty="0"/>
              <a:t>Det «optimale» hadde vært å fordele hver kostnadsart med hver sin fordelingsnøkkel</a:t>
            </a:r>
          </a:p>
          <a:p>
            <a:pPr lvl="2"/>
            <a:r>
              <a:rPr lang="nb-NO" sz="2400" dirty="0"/>
              <a:t>Strøm etter </a:t>
            </a:r>
            <a:r>
              <a:rPr lang="nb-NO" sz="2400" dirty="0" err="1"/>
              <a:t>KwH</a:t>
            </a:r>
            <a:r>
              <a:rPr lang="nb-NO" sz="2400" dirty="0"/>
              <a:t>, lokaler etter m2, bredbånd etter GB, IT-support etter tidsbruk, </a:t>
            </a:r>
            <a:r>
              <a:rPr lang="nb-NO" sz="2400" dirty="0" err="1"/>
              <a:t>etc</a:t>
            </a:r>
            <a:r>
              <a:rPr lang="nb-NO" sz="2400" dirty="0"/>
              <a:t> </a:t>
            </a:r>
          </a:p>
          <a:p>
            <a:pPr lvl="2"/>
            <a:r>
              <a:rPr lang="nb-NO" sz="2400" dirty="0"/>
              <a:t>Veldig krevende (bruker dermed mye ressurser)</a:t>
            </a:r>
            <a:endParaRPr lang="nb-NO" dirty="0"/>
          </a:p>
          <a:p>
            <a:pPr lvl="1"/>
            <a:r>
              <a:rPr lang="nb-NO" dirty="0"/>
              <a:t>Man samler derfor kostnadene i grupper før fordeling</a:t>
            </a:r>
          </a:p>
          <a:p>
            <a:r>
              <a:rPr lang="nb-NO" dirty="0"/>
              <a:t>I enkelte tilfeller kan det være godt nok å fordele alle indirekte kostnader med en fordelingsnøkkel</a:t>
            </a:r>
          </a:p>
        </p:txBody>
      </p:sp>
    </p:spTree>
    <p:extLst>
      <p:ext uri="{BB962C8B-B14F-4D97-AF65-F5344CB8AC3E}">
        <p14:creationId xmlns:p14="http://schemas.microsoft.com/office/powerpoint/2010/main" val="3817996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7334" y="836712"/>
            <a:ext cx="8596668" cy="1320800"/>
          </a:xfrm>
        </p:spPr>
        <p:txBody>
          <a:bodyPr>
            <a:normAutofit/>
          </a:bodyPr>
          <a:lstStyle/>
          <a:p>
            <a:r>
              <a:rPr lang="nb-NO" b="1" dirty="0"/>
              <a:t>Tenk etter…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020077"/>
            <a:ext cx="8154970" cy="4824536"/>
          </a:xfrm>
        </p:spPr>
        <p:txBody>
          <a:bodyPr>
            <a:noAutofit/>
          </a:bodyPr>
          <a:lstStyle/>
          <a:p>
            <a:r>
              <a:rPr lang="nb-NO" dirty="0"/>
              <a:t>I et stort leilighetsbygg er det betydelige indirekte kostnader:</a:t>
            </a:r>
          </a:p>
          <a:p>
            <a:pPr lvl="1"/>
            <a:r>
              <a:rPr lang="nb-NO" dirty="0"/>
              <a:t>Strøm til fellesarealer</a:t>
            </a:r>
          </a:p>
          <a:p>
            <a:pPr lvl="1"/>
            <a:r>
              <a:rPr lang="nb-NO" dirty="0"/>
              <a:t>Felles oppvarmingskostnad fra vannbåren varme?</a:t>
            </a:r>
          </a:p>
          <a:p>
            <a:pPr lvl="1"/>
            <a:r>
              <a:rPr lang="nb-NO" dirty="0"/>
              <a:t>Vann og kloakkavgifter?</a:t>
            </a:r>
          </a:p>
          <a:p>
            <a:pPr lvl="1"/>
            <a:r>
              <a:rPr lang="nb-NO" dirty="0"/>
              <a:t>Søppeltømmingskostnad?</a:t>
            </a:r>
          </a:p>
          <a:p>
            <a:r>
              <a:rPr lang="nb-NO" dirty="0"/>
              <a:t>Hva slags fordelingsnøkkel?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85469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05330" y="886718"/>
            <a:ext cx="10451130" cy="1320800"/>
          </a:xfrm>
        </p:spPr>
        <p:txBody>
          <a:bodyPr>
            <a:normAutofit/>
          </a:bodyPr>
          <a:lstStyle/>
          <a:p>
            <a:r>
              <a:rPr lang="nb-NO" sz="4000" dirty="0"/>
              <a:t>Stadier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05330" y="1685228"/>
            <a:ext cx="9875066" cy="429274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nb-NO" sz="2400" dirty="0"/>
              <a:t>Fem stadier i kostnadsfordelingen</a:t>
            </a:r>
          </a:p>
          <a:p>
            <a:pPr marL="800100" indent="-457200">
              <a:lnSpc>
                <a:spcPct val="90000"/>
              </a:lnSpc>
              <a:buFont typeface="+mj-lt"/>
              <a:buAutoNum type="arabicPeriod"/>
            </a:pPr>
            <a:r>
              <a:rPr lang="nb-NO" sz="2400" dirty="0"/>
              <a:t>Virksomheten deles inn i kostnadssteder (divisjoner, avdelinger)</a:t>
            </a:r>
          </a:p>
          <a:p>
            <a:pPr marL="800100" indent="-457200">
              <a:lnSpc>
                <a:spcPct val="90000"/>
              </a:lnSpc>
              <a:buFont typeface="+mj-lt"/>
              <a:buAutoNum type="arabicPeriod"/>
            </a:pPr>
            <a:r>
              <a:rPr lang="nb-NO" sz="2400" dirty="0"/>
              <a:t>Indirekte kostnader akkumuleres til kostnadsstedene for påfølgende fordeling til lavere nivå (nærmere produktene)</a:t>
            </a:r>
          </a:p>
          <a:p>
            <a:pPr marL="800100" indent="-457200">
              <a:lnSpc>
                <a:spcPct val="90000"/>
              </a:lnSpc>
              <a:buFont typeface="+mj-lt"/>
              <a:buAutoNum type="arabicPeriod"/>
            </a:pPr>
            <a:r>
              <a:rPr lang="nb-NO" sz="2400" dirty="0"/>
              <a:t>Fordelingsnøkler velges</a:t>
            </a:r>
          </a:p>
          <a:p>
            <a:pPr lvl="4">
              <a:lnSpc>
                <a:spcPct val="90000"/>
              </a:lnSpc>
            </a:pPr>
            <a:r>
              <a:rPr lang="nb-NO" sz="1600" dirty="0"/>
              <a:t>For å gjøre det mulig å fordele kostnadene ut på kostnadsstedene</a:t>
            </a:r>
          </a:p>
          <a:p>
            <a:pPr lvl="4">
              <a:lnSpc>
                <a:spcPct val="90000"/>
              </a:lnSpc>
            </a:pPr>
            <a:r>
              <a:rPr lang="nb-NO" sz="1600" dirty="0"/>
              <a:t>Bør så langt som mulig baseres på årsak-virkning</a:t>
            </a:r>
          </a:p>
          <a:p>
            <a:pPr marL="800100" indent="-457200">
              <a:lnSpc>
                <a:spcPct val="90000"/>
              </a:lnSpc>
              <a:buFont typeface="+mj-lt"/>
              <a:buAutoNum type="arabicPeriod"/>
            </a:pPr>
            <a:r>
              <a:rPr lang="nb-NO" sz="2400" dirty="0"/>
              <a:t>Sats per enhet av aktivitetsmålet beregnes </a:t>
            </a:r>
          </a:p>
          <a:p>
            <a:pPr lvl="4">
              <a:lnSpc>
                <a:spcPct val="90000"/>
              </a:lnSpc>
            </a:pPr>
            <a:r>
              <a:rPr lang="nb-NO" sz="1600" dirty="0"/>
              <a:t>Tar gjerne budsjettert kostnad delt på valgt aktivitetsnivå</a:t>
            </a:r>
          </a:p>
          <a:p>
            <a:pPr marL="800100" indent="-457200">
              <a:lnSpc>
                <a:spcPct val="90000"/>
              </a:lnSpc>
              <a:buFont typeface="+mj-lt"/>
              <a:buAutoNum type="arabicPeriod"/>
            </a:pPr>
            <a:r>
              <a:rPr lang="nb-NO" sz="2400" dirty="0"/>
              <a:t>Fordelingen gjennomføres</a:t>
            </a:r>
          </a:p>
          <a:p>
            <a:pPr lvl="4">
              <a:lnSpc>
                <a:spcPct val="90000"/>
              </a:lnSpc>
            </a:pPr>
            <a:r>
              <a:rPr lang="nb-NO" sz="1600" dirty="0"/>
              <a:t>Tilleggssatsen benyttes så til fordeling av de indirekte kostnadene</a:t>
            </a:r>
          </a:p>
        </p:txBody>
      </p:sp>
    </p:spTree>
    <p:extLst>
      <p:ext uri="{BB962C8B-B14F-4D97-AF65-F5344CB8AC3E}">
        <p14:creationId xmlns:p14="http://schemas.microsoft.com/office/powerpoint/2010/main" val="1282166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7334" y="548680"/>
            <a:ext cx="11233248" cy="1450757"/>
          </a:xfrm>
        </p:spPr>
        <p:txBody>
          <a:bodyPr>
            <a:noAutofit/>
          </a:bodyPr>
          <a:lstStyle/>
          <a:p>
            <a:r>
              <a:rPr lang="nb-NO" dirty="0"/>
              <a:t>Kostnadsfordeling </a:t>
            </a:r>
            <a:r>
              <a:rPr lang="nb-NO" u="sng" dirty="0"/>
              <a:t>mellom</a:t>
            </a:r>
            <a:r>
              <a:rPr lang="nb-NO" dirty="0"/>
              <a:t> kostnadssteder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00808"/>
            <a:ext cx="8596668" cy="5157192"/>
          </a:xfrm>
        </p:spPr>
        <p:txBody>
          <a:bodyPr>
            <a:normAutofit/>
          </a:bodyPr>
          <a:lstStyle/>
          <a:p>
            <a:r>
              <a:rPr lang="nb-NO" sz="2800" b="1" dirty="0"/>
              <a:t>Prinsipper for fordeling til andre avdelinger</a:t>
            </a:r>
          </a:p>
          <a:p>
            <a:pPr lvl="1"/>
            <a:r>
              <a:rPr lang="nb-NO" sz="2400" dirty="0"/>
              <a:t>Ofte vanskelig å fordele faste kostnader</a:t>
            </a:r>
          </a:p>
          <a:p>
            <a:pPr lvl="2"/>
            <a:r>
              <a:rPr lang="nb-NO" sz="1800" dirty="0"/>
              <a:t>Har ingen kostnadsdriver</a:t>
            </a:r>
          </a:p>
          <a:p>
            <a:pPr lvl="1"/>
            <a:r>
              <a:rPr lang="nb-NO" sz="2400" dirty="0"/>
              <a:t>Stå-alene synspunktet: </a:t>
            </a:r>
          </a:p>
          <a:p>
            <a:pPr lvl="2"/>
            <a:r>
              <a:rPr lang="nb-NO" sz="1800" dirty="0"/>
              <a:t>Noen ganger hevder resultatenheter at de belastes for mye av felleskostnader. Hvor mye hadde det kostet om avdelingen var organisert i egen regi?</a:t>
            </a:r>
          </a:p>
          <a:p>
            <a:pPr lvl="1"/>
            <a:r>
              <a:rPr lang="nb-NO" sz="2400" dirty="0"/>
              <a:t>Differansekostnadssynspunktet</a:t>
            </a:r>
          </a:p>
          <a:p>
            <a:pPr lvl="2"/>
            <a:r>
              <a:rPr lang="nb-NO" sz="1800" dirty="0"/>
              <a:t>Finner ut hvor mye det kostnadene ville synke i serviceavdelingen om man la ned en avdeling som mottar ytelser fra serviceavdelingen</a:t>
            </a:r>
          </a:p>
        </p:txBody>
      </p:sp>
    </p:spTree>
    <p:extLst>
      <p:ext uri="{BB962C8B-B14F-4D97-AF65-F5344CB8AC3E}">
        <p14:creationId xmlns:p14="http://schemas.microsoft.com/office/powerpoint/2010/main" val="390938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Kostnadsfordeling mellom kostnadssteder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160589"/>
            <a:ext cx="5202642" cy="3880773"/>
          </a:xfrm>
        </p:spPr>
        <p:txBody>
          <a:bodyPr/>
          <a:lstStyle/>
          <a:p>
            <a:r>
              <a:rPr lang="nb-NO" b="1" dirty="0"/>
              <a:t>Den direkte metoden</a:t>
            </a:r>
          </a:p>
          <a:p>
            <a:pPr lvl="1"/>
            <a:r>
              <a:rPr lang="nb-NO" dirty="0"/>
              <a:t>Kostnadene fordeles fra hver sin serviceavdeling direkte til hovedavdelingene </a:t>
            </a:r>
          </a:p>
          <a:p>
            <a:pPr lvl="1"/>
            <a:r>
              <a:rPr lang="nb-NO" dirty="0"/>
              <a:t>Ser bort fra at serviceavdelingene ofte også utfører tjenester for hverandre. </a:t>
            </a:r>
          </a:p>
          <a:p>
            <a:pPr marL="411480" lvl="1" indent="0">
              <a:buNone/>
            </a:pPr>
            <a:endParaRPr lang="nb-NO" b="1" dirty="0"/>
          </a:p>
        </p:txBody>
      </p:sp>
      <p:pic>
        <p:nvPicPr>
          <p:cNvPr id="4" name="Picture 2" descr="C:\Users\mariam\Desktop\PPT\tab 7.1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6889" r="5564" b="8410"/>
          <a:stretch/>
        </p:blipFill>
        <p:spPr bwMode="auto">
          <a:xfrm>
            <a:off x="6168008" y="2348880"/>
            <a:ext cx="5532869" cy="2981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D2622396-1908-4A83-B1FD-ACD448B339BC}"/>
              </a:ext>
            </a:extLst>
          </p:cNvPr>
          <p:cNvSpPr/>
          <p:nvPr/>
        </p:nvSpPr>
        <p:spPr>
          <a:xfrm>
            <a:off x="8208046" y="2492896"/>
            <a:ext cx="331236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67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nb-NO" dirty="0"/>
              <a:t>Generelt om kostnadsfordeling (8.1)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33502" y="1685534"/>
            <a:ext cx="8362898" cy="4556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200" dirty="0"/>
              <a:t>Direkte kostnader er enkle</a:t>
            </a:r>
          </a:p>
          <a:p>
            <a:pPr>
              <a:lnSpc>
                <a:spcPct val="90000"/>
              </a:lnSpc>
            </a:pPr>
            <a:r>
              <a:rPr lang="nb-NO" sz="3200" dirty="0"/>
              <a:t>Slaget står om de indirekte kostnadene</a:t>
            </a:r>
          </a:p>
          <a:p>
            <a:pPr>
              <a:lnSpc>
                <a:spcPct val="90000"/>
              </a:lnSpc>
            </a:pPr>
            <a:r>
              <a:rPr lang="nb-NO" sz="3200" dirty="0"/>
              <a:t>Serviceavdelinger: </a:t>
            </a:r>
            <a:r>
              <a:rPr lang="nb-NO" dirty="0"/>
              <a:t>Ikke direkte involvert i produksjon av varer og tjenester: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Administrasjon 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HR 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IT</a:t>
            </a:r>
          </a:p>
          <a:p>
            <a:pPr lvl="1">
              <a:lnSpc>
                <a:spcPct val="90000"/>
              </a:lnSpc>
            </a:pPr>
            <a:r>
              <a:rPr lang="nb-NO" dirty="0" err="1"/>
              <a:t>etc</a:t>
            </a:r>
            <a:endParaRPr lang="nb-NO" dirty="0"/>
          </a:p>
          <a:p>
            <a:pPr marL="0" indent="0">
              <a:lnSpc>
                <a:spcPct val="90000"/>
              </a:lnSpc>
              <a:buNone/>
            </a:pPr>
            <a:r>
              <a:rPr lang="nb-NO" sz="3200" dirty="0">
                <a:sym typeface="Wingdings" panose="05000000000000000000" pitchFamily="2" charset="2"/>
              </a:rPr>
              <a:t> Inngår ofte en del skjønn i kostnadsfordeling </a:t>
            </a:r>
            <a:endParaRPr lang="nb-NO" sz="3200" dirty="0"/>
          </a:p>
          <a:p>
            <a:pPr lvl="2">
              <a:lnSpc>
                <a:spcPct val="90000"/>
              </a:lnSpc>
            </a:pPr>
            <a:endParaRPr lang="nb-NO" sz="2400" dirty="0"/>
          </a:p>
        </p:txBody>
      </p:sp>
      <p:pic>
        <p:nvPicPr>
          <p:cNvPr id="5" name="Bilde 4" descr="OMG, bie">
            <a:extLst>
              <a:ext uri="{FF2B5EF4-FFF2-40B4-BE49-F238E27FC236}">
                <a16:creationId xmlns:a16="http://schemas.microsoft.com/office/drawing/2014/main" id="{44FADF4D-7E1C-4626-BD6C-3C66DCCEA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00" y="4797152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85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Kostnadsfordeling mellom kostnadssteder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160589"/>
            <a:ext cx="5202642" cy="3880773"/>
          </a:xfrm>
        </p:spPr>
        <p:txBody>
          <a:bodyPr/>
          <a:lstStyle/>
          <a:p>
            <a:r>
              <a:rPr lang="nb-NO" b="1" dirty="0"/>
              <a:t>Den direkte metoden</a:t>
            </a:r>
          </a:p>
          <a:p>
            <a:pPr lvl="1"/>
            <a:r>
              <a:rPr lang="nb-NO" dirty="0"/>
              <a:t>Kostnadene fordeles fra hver sin serviceavdeling direkte til hovedavdelingene </a:t>
            </a:r>
          </a:p>
          <a:p>
            <a:pPr lvl="1"/>
            <a:r>
              <a:rPr lang="nb-NO" dirty="0"/>
              <a:t>Ser bort fra at serviceavdelingene ofte også utfører tjenester for hverandre. </a:t>
            </a:r>
          </a:p>
          <a:p>
            <a:pPr marL="411480" lvl="1" indent="0">
              <a:buNone/>
            </a:pPr>
            <a:endParaRPr lang="nb-NO" b="1" dirty="0"/>
          </a:p>
        </p:txBody>
      </p:sp>
      <p:pic>
        <p:nvPicPr>
          <p:cNvPr id="4" name="Picture 2" descr="C:\Users\mariam\Desktop\PPT\tab 7.1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6889" r="5564" b="8410"/>
          <a:stretch/>
        </p:blipFill>
        <p:spPr bwMode="auto">
          <a:xfrm>
            <a:off x="6168008" y="2348880"/>
            <a:ext cx="5532869" cy="2981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38B653AC-0D6A-0B8C-A437-65B2115A3116}"/>
              </a:ext>
            </a:extLst>
          </p:cNvPr>
          <p:cNvSpPr/>
          <p:nvPr/>
        </p:nvSpPr>
        <p:spPr>
          <a:xfrm>
            <a:off x="8985469" y="3789040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Pil høyre 8">
            <a:extLst>
              <a:ext uri="{FF2B5EF4-FFF2-40B4-BE49-F238E27FC236}">
                <a16:creationId xmlns:a16="http://schemas.microsoft.com/office/drawing/2014/main" id="{706D7114-6206-23D3-079D-71EE237BF171}"/>
              </a:ext>
            </a:extLst>
          </p:cNvPr>
          <p:cNvSpPr/>
          <p:nvPr/>
        </p:nvSpPr>
        <p:spPr>
          <a:xfrm>
            <a:off x="9777557" y="3789040"/>
            <a:ext cx="432048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3A9A896-359E-7476-F42C-1B36A203B343}"/>
              </a:ext>
            </a:extLst>
          </p:cNvPr>
          <p:cNvSpPr/>
          <p:nvPr/>
        </p:nvSpPr>
        <p:spPr>
          <a:xfrm>
            <a:off x="10301348" y="3573016"/>
            <a:ext cx="12241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DA95E60-6EBC-BBFB-2B36-3417C439AD95}"/>
              </a:ext>
            </a:extLst>
          </p:cNvPr>
          <p:cNvSpPr/>
          <p:nvPr/>
        </p:nvSpPr>
        <p:spPr>
          <a:xfrm>
            <a:off x="8996323" y="2748474"/>
            <a:ext cx="637219" cy="680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l ned 18">
            <a:extLst>
              <a:ext uri="{FF2B5EF4-FFF2-40B4-BE49-F238E27FC236}">
                <a16:creationId xmlns:a16="http://schemas.microsoft.com/office/drawing/2014/main" id="{A619B7D8-8881-77C4-F7A0-329126312888}"/>
              </a:ext>
            </a:extLst>
          </p:cNvPr>
          <p:cNvSpPr/>
          <p:nvPr/>
        </p:nvSpPr>
        <p:spPr>
          <a:xfrm>
            <a:off x="9273501" y="3428999"/>
            <a:ext cx="216024" cy="36004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6086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Kostnadsfordeling mellom kostnadssteder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160589"/>
            <a:ext cx="5202642" cy="3880773"/>
          </a:xfrm>
        </p:spPr>
        <p:txBody>
          <a:bodyPr/>
          <a:lstStyle/>
          <a:p>
            <a:r>
              <a:rPr lang="nb-NO" b="1" dirty="0"/>
              <a:t>Den direkte metoden</a:t>
            </a:r>
          </a:p>
          <a:p>
            <a:pPr lvl="1"/>
            <a:r>
              <a:rPr lang="nb-NO" dirty="0"/>
              <a:t>Kostnadene fordeles fra hver sin serviceavdeling direkte til hovedavdelingene </a:t>
            </a:r>
          </a:p>
          <a:p>
            <a:pPr lvl="1"/>
            <a:r>
              <a:rPr lang="nb-NO" dirty="0"/>
              <a:t>Ser bort fra at serviceavdelingene ofte også utfører tjenester for hverandre. </a:t>
            </a:r>
          </a:p>
          <a:p>
            <a:pPr marL="411480" lvl="1" indent="0">
              <a:buNone/>
            </a:pPr>
            <a:endParaRPr lang="nb-NO" b="1" dirty="0"/>
          </a:p>
        </p:txBody>
      </p:sp>
      <p:pic>
        <p:nvPicPr>
          <p:cNvPr id="4" name="Picture 2" descr="C:\Users\mariam\Desktop\PPT\tab 7.1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6889" r="5564" b="8410"/>
          <a:stretch/>
        </p:blipFill>
        <p:spPr bwMode="auto">
          <a:xfrm>
            <a:off x="6168008" y="2348880"/>
            <a:ext cx="5532869" cy="2981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3111A7EA-4482-02D9-CC76-B870075A72C6}"/>
              </a:ext>
            </a:extLst>
          </p:cNvPr>
          <p:cNvSpPr/>
          <p:nvPr/>
        </p:nvSpPr>
        <p:spPr>
          <a:xfrm>
            <a:off x="9679390" y="4467016"/>
            <a:ext cx="593075" cy="25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381138E-D472-369F-269A-106DBCFA240F}"/>
              </a:ext>
            </a:extLst>
          </p:cNvPr>
          <p:cNvSpPr/>
          <p:nvPr/>
        </p:nvSpPr>
        <p:spPr>
          <a:xfrm>
            <a:off x="10335348" y="4221088"/>
            <a:ext cx="12823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20425B7-7E77-BCEF-843F-4C02D1DDD2AB}"/>
              </a:ext>
            </a:extLst>
          </p:cNvPr>
          <p:cNvSpPr/>
          <p:nvPr/>
        </p:nvSpPr>
        <p:spPr>
          <a:xfrm>
            <a:off x="9679391" y="2748475"/>
            <a:ext cx="593074" cy="680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l ned 19">
            <a:extLst>
              <a:ext uri="{FF2B5EF4-FFF2-40B4-BE49-F238E27FC236}">
                <a16:creationId xmlns:a16="http://schemas.microsoft.com/office/drawing/2014/main" id="{294C2CE2-DF8B-6E13-C9A6-D634B00F6844}"/>
              </a:ext>
            </a:extLst>
          </p:cNvPr>
          <p:cNvSpPr/>
          <p:nvPr/>
        </p:nvSpPr>
        <p:spPr>
          <a:xfrm>
            <a:off x="9912424" y="3429000"/>
            <a:ext cx="189890" cy="103801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5824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Kostnadsfordeling mellom kostnadssteder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160589"/>
            <a:ext cx="5202642" cy="3880773"/>
          </a:xfrm>
        </p:spPr>
        <p:txBody>
          <a:bodyPr/>
          <a:lstStyle/>
          <a:p>
            <a:r>
              <a:rPr lang="nb-NO" b="1" dirty="0"/>
              <a:t>Den direkte metoden</a:t>
            </a:r>
          </a:p>
          <a:p>
            <a:pPr lvl="1"/>
            <a:r>
              <a:rPr lang="nb-NO" dirty="0"/>
              <a:t>Kostnadene fordeles fra hver sin serviceavdeling direkte til hovedavdelingene </a:t>
            </a:r>
          </a:p>
          <a:p>
            <a:pPr lvl="1"/>
            <a:r>
              <a:rPr lang="nb-NO" dirty="0"/>
              <a:t>Ser bort fra at serviceavdelingene ofte også utfører tjenester for hverandre. </a:t>
            </a:r>
          </a:p>
          <a:p>
            <a:pPr marL="411480" lvl="1" indent="0">
              <a:buNone/>
            </a:pPr>
            <a:endParaRPr lang="nb-NO" b="1" dirty="0"/>
          </a:p>
        </p:txBody>
      </p:sp>
      <p:pic>
        <p:nvPicPr>
          <p:cNvPr id="4" name="Picture 2" descr="C:\Users\mariam\Desktop\PPT\tab 7.1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6889" r="5564" b="8410"/>
          <a:stretch/>
        </p:blipFill>
        <p:spPr bwMode="auto">
          <a:xfrm>
            <a:off x="6168008" y="2348880"/>
            <a:ext cx="5532869" cy="2981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2C3008-0786-6C2D-DC02-09A6F7DFF3D5}"/>
              </a:ext>
            </a:extLst>
          </p:cNvPr>
          <p:cNvSpPr/>
          <p:nvPr/>
        </p:nvSpPr>
        <p:spPr>
          <a:xfrm>
            <a:off x="10292626" y="4725144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8472E86-172B-83EC-B5A1-4EDA7019B861}"/>
              </a:ext>
            </a:extLst>
          </p:cNvPr>
          <p:cNvSpPr txBox="1"/>
          <p:nvPr/>
        </p:nvSpPr>
        <p:spPr>
          <a:xfrm>
            <a:off x="6281668" y="5610475"/>
            <a:ext cx="183095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100" dirty="0"/>
              <a:t>Alle kostnader veltet over</a:t>
            </a:r>
          </a:p>
          <a:p>
            <a:r>
              <a:rPr lang="nb-NO" sz="1100" dirty="0"/>
              <a:t>fra service </a:t>
            </a:r>
            <a:r>
              <a:rPr lang="nb-NO" sz="1100" dirty="0" err="1"/>
              <a:t>avd</a:t>
            </a:r>
            <a:r>
              <a:rPr lang="nb-NO" sz="1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272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Tradisjonell kostnadsfordeling til produktene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Etter at kostnadene er fordelt på hovedavdelinger </a:t>
            </a:r>
          </a:p>
          <a:p>
            <a:pPr lvl="1"/>
            <a:r>
              <a:rPr lang="nb-NO" sz="2000" dirty="0"/>
              <a:t>Fordeler hovedavdelingens kostnader ut på varene og tjenestene</a:t>
            </a:r>
          </a:p>
          <a:p>
            <a:r>
              <a:rPr lang="nb-NO" sz="2400" dirty="0"/>
              <a:t>Dette skjer gjennom bruk av:</a:t>
            </a:r>
            <a:endParaRPr lang="nb-NO" sz="2800" dirty="0"/>
          </a:p>
          <a:p>
            <a:pPr lvl="1"/>
            <a:r>
              <a:rPr lang="nb-NO" sz="2000" b="1" i="1" dirty="0"/>
              <a:t>Aktivitetsmål:</a:t>
            </a:r>
            <a:r>
              <a:rPr lang="nb-NO" sz="2000" i="1" dirty="0"/>
              <a:t> </a:t>
            </a:r>
            <a:r>
              <a:rPr lang="nb-NO" sz="2000" dirty="0"/>
              <a:t>Uttrykker en sammenheng mellom aktivitet og kostnad. Har man ett produkt, er antallet enheter produsert/solgt et godt aktivitetsmål.</a:t>
            </a:r>
          </a:p>
          <a:p>
            <a:pPr lvl="1"/>
            <a:r>
              <a:rPr lang="nb-NO" sz="2000" b="1" i="1" dirty="0"/>
              <a:t>Tilleggssatser:</a:t>
            </a:r>
            <a:r>
              <a:rPr lang="nb-NO" sz="2000" i="1" dirty="0"/>
              <a:t> </a:t>
            </a:r>
            <a:r>
              <a:rPr lang="nb-NO" sz="2000" dirty="0"/>
              <a:t>Fordeler per enhet av aktivitetsmålet. Budsjettert kostnad dividert på budsjettert aktivitet for en normalperiode, for eksempel sats per time, prosent av direkte lønn.</a:t>
            </a:r>
          </a:p>
        </p:txBody>
      </p:sp>
    </p:spTree>
    <p:extLst>
      <p:ext uri="{BB962C8B-B14F-4D97-AF65-F5344CB8AC3E}">
        <p14:creationId xmlns:p14="http://schemas.microsoft.com/office/powerpoint/2010/main" val="1307852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Avdelingsvise</a:t>
            </a:r>
            <a:r>
              <a:rPr lang="nb-NO" dirty="0"/>
              <a:t> tilleggssatser (8.6.1)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sz="2800" dirty="0"/>
              <a:t>Det er vanlig å regne </a:t>
            </a:r>
            <a:r>
              <a:rPr lang="nb-NO" sz="2800" dirty="0" err="1"/>
              <a:t>avdelingsvise</a:t>
            </a:r>
            <a:r>
              <a:rPr lang="nb-NO" sz="2800" dirty="0"/>
              <a:t> </a:t>
            </a:r>
            <a:r>
              <a:rPr lang="nb-NO" sz="2800" dirty="0" err="1"/>
              <a:t>tilleggssatser</a:t>
            </a:r>
            <a:endParaRPr lang="nb-NO" sz="2800" dirty="0"/>
          </a:p>
          <a:p>
            <a:r>
              <a:rPr lang="nb-NO" sz="2800" dirty="0"/>
              <a:t>De mest vanlige:</a:t>
            </a:r>
          </a:p>
          <a:p>
            <a:pPr lvl="1"/>
            <a:r>
              <a:rPr lang="nb-NO" sz="2400" dirty="0"/>
              <a:t>Tillegg i materialavdelingen</a:t>
            </a:r>
          </a:p>
          <a:p>
            <a:pPr lvl="2"/>
            <a:r>
              <a:rPr lang="nb-NO" sz="1800" dirty="0"/>
              <a:t>Materialkostnader består av innkjøp, lagring og håndtering</a:t>
            </a:r>
          </a:p>
          <a:p>
            <a:pPr lvl="2"/>
            <a:r>
              <a:rPr lang="nb-NO" sz="1800" dirty="0"/>
              <a:t>Kan gi et materialtillegg basert på materialforbruk </a:t>
            </a:r>
          </a:p>
          <a:p>
            <a:pPr lvl="1"/>
            <a:r>
              <a:rPr lang="nb-NO" sz="2400" dirty="0"/>
              <a:t>Tillegg i tilvirkningsavdelingene</a:t>
            </a:r>
          </a:p>
          <a:p>
            <a:pPr lvl="2"/>
            <a:r>
              <a:rPr lang="nb-NO" sz="1800" dirty="0"/>
              <a:t>Mest aktuelle aktivitetsmål: direkte lønn eller timer eventuelt maskintimer</a:t>
            </a:r>
          </a:p>
          <a:p>
            <a:pPr lvl="1"/>
            <a:r>
              <a:rPr lang="nb-NO" sz="2400" dirty="0"/>
              <a:t>Tillegg for salg og administrasjon</a:t>
            </a:r>
          </a:p>
          <a:p>
            <a:pPr lvl="2"/>
            <a:r>
              <a:rPr lang="nb-NO" sz="1800" dirty="0"/>
              <a:t>Mest aktuelle aktivitetsmål: solgt antall (kan bare brukes dersom man har homogene produkter)</a:t>
            </a:r>
          </a:p>
        </p:txBody>
      </p:sp>
    </p:spTree>
    <p:extLst>
      <p:ext uri="{BB962C8B-B14F-4D97-AF65-F5344CB8AC3E}">
        <p14:creationId xmlns:p14="http://schemas.microsoft.com/office/powerpoint/2010/main" val="4218260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200" dirty="0"/>
              <a:t>Beregning av </a:t>
            </a:r>
            <a:r>
              <a:rPr lang="nb-NO" sz="3200" dirty="0" err="1"/>
              <a:t>avdelingsvise</a:t>
            </a:r>
            <a:r>
              <a:rPr lang="nb-NO" sz="3200" dirty="0"/>
              <a:t> </a:t>
            </a:r>
            <a:r>
              <a:rPr lang="nb-NO" sz="3200" dirty="0" err="1"/>
              <a:t>tilleggssatser</a:t>
            </a:r>
            <a:r>
              <a:rPr lang="nb-NO" sz="3200" dirty="0"/>
              <a:t> </a:t>
            </a:r>
            <a:r>
              <a:rPr lang="nb-NO" sz="3200" b="1" dirty="0"/>
              <a:t>med ulike aktivitetsmål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mariam\Desktop\PPT\tab 7.2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" t="5944" r="4931" b="6304"/>
          <a:stretch/>
        </p:blipFill>
        <p:spPr bwMode="auto">
          <a:xfrm>
            <a:off x="1847528" y="2003513"/>
            <a:ext cx="5741432" cy="42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35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200" dirty="0"/>
              <a:t>Beregning av </a:t>
            </a:r>
            <a:r>
              <a:rPr lang="nb-NO" sz="3200" dirty="0" err="1"/>
              <a:t>avdelingsvise</a:t>
            </a:r>
            <a:r>
              <a:rPr lang="nb-NO" sz="3200" dirty="0"/>
              <a:t> </a:t>
            </a:r>
            <a:r>
              <a:rPr lang="nb-NO" sz="3200" dirty="0" err="1"/>
              <a:t>tilleggssatser</a:t>
            </a:r>
            <a:r>
              <a:rPr lang="nb-NO" sz="3200" dirty="0"/>
              <a:t> </a:t>
            </a:r>
            <a:r>
              <a:rPr lang="nb-NO" sz="3200" b="1" dirty="0"/>
              <a:t>med ulike aktivitetsmål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mariam\Desktop\PPT\tab 7.2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" t="5944" r="4931" b="6304"/>
          <a:stretch/>
        </p:blipFill>
        <p:spPr bwMode="auto">
          <a:xfrm>
            <a:off x="1847528" y="2003513"/>
            <a:ext cx="5741432" cy="42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/>
          <p:cNvSpPr txBox="1"/>
          <p:nvPr/>
        </p:nvSpPr>
        <p:spPr>
          <a:xfrm>
            <a:off x="5762833" y="3764212"/>
            <a:ext cx="71205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16’’/20’’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7" name="Rett pilkobling 6"/>
          <p:cNvCxnSpPr/>
          <p:nvPr/>
        </p:nvCxnSpPr>
        <p:spPr>
          <a:xfrm flipH="1" flipV="1">
            <a:off x="5591945" y="3902710"/>
            <a:ext cx="170889" cy="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7147488" y="3764211"/>
            <a:ext cx="106631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5463’/60700’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7" name="Rett pilkobling 16"/>
          <p:cNvCxnSpPr/>
          <p:nvPr/>
        </p:nvCxnSpPr>
        <p:spPr>
          <a:xfrm flipH="1" flipV="1">
            <a:off x="6976600" y="3902709"/>
            <a:ext cx="170889" cy="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1847528" y="3116139"/>
            <a:ext cx="56886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24" name="Rett pilkobling 23"/>
          <p:cNvCxnSpPr/>
          <p:nvPr/>
        </p:nvCxnSpPr>
        <p:spPr>
          <a:xfrm>
            <a:off x="5356260" y="3280315"/>
            <a:ext cx="732213" cy="488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 4">
            <a:extLst>
              <a:ext uri="{FF2B5EF4-FFF2-40B4-BE49-F238E27FC236}">
                <a16:creationId xmlns:a16="http://schemas.microsoft.com/office/drawing/2014/main" id="{582E13BC-8DC6-420A-B72E-5E044E0A1EF4}"/>
              </a:ext>
            </a:extLst>
          </p:cNvPr>
          <p:cNvSpPr/>
          <p:nvPr/>
        </p:nvSpPr>
        <p:spPr>
          <a:xfrm>
            <a:off x="1667508" y="4059186"/>
            <a:ext cx="6048672" cy="2312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9108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200" dirty="0"/>
              <a:t>Beregning av </a:t>
            </a:r>
            <a:r>
              <a:rPr lang="nb-NO" sz="3200" dirty="0" err="1"/>
              <a:t>avdelingsvise</a:t>
            </a:r>
            <a:r>
              <a:rPr lang="nb-NO" sz="3200" dirty="0"/>
              <a:t> </a:t>
            </a:r>
            <a:r>
              <a:rPr lang="nb-NO" sz="3200" dirty="0" err="1"/>
              <a:t>tilleggssatser</a:t>
            </a:r>
            <a:r>
              <a:rPr lang="nb-NO" sz="3200" dirty="0"/>
              <a:t> </a:t>
            </a:r>
            <a:r>
              <a:rPr lang="nb-NO" sz="3200" b="1" dirty="0"/>
              <a:t>med ulike aktivitetsmål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mariam\Desktop\PPT\tab 7.2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" t="5944" r="4931" b="6304"/>
          <a:stretch/>
        </p:blipFill>
        <p:spPr bwMode="auto">
          <a:xfrm>
            <a:off x="1847528" y="2003513"/>
            <a:ext cx="5741432" cy="42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/>
          <p:cNvSpPr txBox="1"/>
          <p:nvPr/>
        </p:nvSpPr>
        <p:spPr>
          <a:xfrm>
            <a:off x="5762833" y="3764212"/>
            <a:ext cx="71205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16’’/20’’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7" name="Rett pilkobling 6"/>
          <p:cNvCxnSpPr/>
          <p:nvPr/>
        </p:nvCxnSpPr>
        <p:spPr>
          <a:xfrm flipH="1" flipV="1">
            <a:off x="5591945" y="3902710"/>
            <a:ext cx="170889" cy="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7147488" y="3764211"/>
            <a:ext cx="106631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5463’/60700’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7" name="Rett pilkobling 16"/>
          <p:cNvCxnSpPr/>
          <p:nvPr/>
        </p:nvCxnSpPr>
        <p:spPr>
          <a:xfrm flipH="1" flipV="1">
            <a:off x="6976600" y="3902709"/>
            <a:ext cx="170889" cy="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1847528" y="3116139"/>
            <a:ext cx="56886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9" name="TekstSylinder 18"/>
          <p:cNvSpPr txBox="1"/>
          <p:nvPr/>
        </p:nvSpPr>
        <p:spPr>
          <a:xfrm>
            <a:off x="1835987" y="4137856"/>
            <a:ext cx="56886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0" name="TekstSylinder 19"/>
          <p:cNvSpPr txBox="1"/>
          <p:nvPr/>
        </p:nvSpPr>
        <p:spPr>
          <a:xfrm>
            <a:off x="1873928" y="5203821"/>
            <a:ext cx="56886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1" name="TekstSylinder 20"/>
          <p:cNvSpPr txBox="1"/>
          <p:nvPr/>
        </p:nvSpPr>
        <p:spPr>
          <a:xfrm>
            <a:off x="5923353" y="4810806"/>
            <a:ext cx="135966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16’’/100 000 timer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22" name="Rett pilkobling 21"/>
          <p:cNvCxnSpPr/>
          <p:nvPr/>
        </p:nvCxnSpPr>
        <p:spPr>
          <a:xfrm flipH="1" flipV="1">
            <a:off x="5752465" y="4932988"/>
            <a:ext cx="170889" cy="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/>
          <p:cNvCxnSpPr/>
          <p:nvPr/>
        </p:nvCxnSpPr>
        <p:spPr>
          <a:xfrm>
            <a:off x="5356260" y="3280315"/>
            <a:ext cx="732213" cy="488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/>
          <p:cNvCxnSpPr/>
          <p:nvPr/>
        </p:nvCxnSpPr>
        <p:spPr>
          <a:xfrm>
            <a:off x="5640261" y="4426485"/>
            <a:ext cx="834627" cy="452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/>
          <p:cNvSpPr txBox="1"/>
          <p:nvPr/>
        </p:nvSpPr>
        <p:spPr>
          <a:xfrm>
            <a:off x="5899026" y="5671873"/>
            <a:ext cx="12811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12’’/20 000 timer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31" name="Rett pilkobling 30"/>
          <p:cNvCxnSpPr/>
          <p:nvPr/>
        </p:nvCxnSpPr>
        <p:spPr>
          <a:xfrm flipH="1" flipV="1">
            <a:off x="5722367" y="5787889"/>
            <a:ext cx="170889" cy="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/>
          <p:cNvCxnSpPr/>
          <p:nvPr/>
        </p:nvCxnSpPr>
        <p:spPr>
          <a:xfrm>
            <a:off x="5582853" y="5479586"/>
            <a:ext cx="340500" cy="200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/>
          <p:cNvSpPr/>
          <p:nvPr/>
        </p:nvSpPr>
        <p:spPr>
          <a:xfrm>
            <a:off x="1734700" y="5141465"/>
            <a:ext cx="6481935" cy="110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2D04A02A-08D6-4807-8CFC-9224CF182FF8}"/>
              </a:ext>
            </a:extLst>
          </p:cNvPr>
          <p:cNvSpPr/>
          <p:nvPr/>
        </p:nvSpPr>
        <p:spPr>
          <a:xfrm>
            <a:off x="1631504" y="3116139"/>
            <a:ext cx="6696744" cy="99320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0705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200" dirty="0"/>
              <a:t>Beregning av </a:t>
            </a:r>
            <a:r>
              <a:rPr lang="nb-NO" sz="3200" dirty="0" err="1"/>
              <a:t>avdelingsvise</a:t>
            </a:r>
            <a:r>
              <a:rPr lang="nb-NO" sz="3200" dirty="0"/>
              <a:t> </a:t>
            </a:r>
            <a:r>
              <a:rPr lang="nb-NO" sz="3200" dirty="0" err="1"/>
              <a:t>tilleggssatser</a:t>
            </a:r>
            <a:r>
              <a:rPr lang="nb-NO" sz="3200" dirty="0"/>
              <a:t> </a:t>
            </a:r>
            <a:r>
              <a:rPr lang="nb-NO" sz="3200" b="1" dirty="0"/>
              <a:t>med ulike aktivitetsmål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mariam\Desktop\PPT\tab 7.2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" t="5944" r="4931" b="6304"/>
          <a:stretch/>
        </p:blipFill>
        <p:spPr bwMode="auto">
          <a:xfrm>
            <a:off x="1847528" y="2003513"/>
            <a:ext cx="5741432" cy="42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/>
          <p:cNvSpPr txBox="1"/>
          <p:nvPr/>
        </p:nvSpPr>
        <p:spPr>
          <a:xfrm>
            <a:off x="5762833" y="3764212"/>
            <a:ext cx="71205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16’’/20’’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7" name="Rett pilkobling 6"/>
          <p:cNvCxnSpPr/>
          <p:nvPr/>
        </p:nvCxnSpPr>
        <p:spPr>
          <a:xfrm flipH="1" flipV="1">
            <a:off x="5591945" y="3902710"/>
            <a:ext cx="170889" cy="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7147488" y="3764211"/>
            <a:ext cx="106631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5463’/60700’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7" name="Rett pilkobling 16"/>
          <p:cNvCxnSpPr/>
          <p:nvPr/>
        </p:nvCxnSpPr>
        <p:spPr>
          <a:xfrm flipH="1" flipV="1">
            <a:off x="6976600" y="3902709"/>
            <a:ext cx="170889" cy="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1847528" y="3116139"/>
            <a:ext cx="56886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9" name="TekstSylinder 18"/>
          <p:cNvSpPr txBox="1"/>
          <p:nvPr/>
        </p:nvSpPr>
        <p:spPr>
          <a:xfrm>
            <a:off x="1835987" y="4137856"/>
            <a:ext cx="56886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0" name="TekstSylinder 19"/>
          <p:cNvSpPr txBox="1"/>
          <p:nvPr/>
        </p:nvSpPr>
        <p:spPr>
          <a:xfrm>
            <a:off x="1873928" y="5203821"/>
            <a:ext cx="56886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1" name="TekstSylinder 20"/>
          <p:cNvSpPr txBox="1"/>
          <p:nvPr/>
        </p:nvSpPr>
        <p:spPr>
          <a:xfrm>
            <a:off x="5923353" y="4810806"/>
            <a:ext cx="135966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16’’/100 000 timer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22" name="Rett pilkobling 21"/>
          <p:cNvCxnSpPr/>
          <p:nvPr/>
        </p:nvCxnSpPr>
        <p:spPr>
          <a:xfrm flipH="1" flipV="1">
            <a:off x="5752465" y="4932988"/>
            <a:ext cx="170889" cy="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/>
          <p:cNvCxnSpPr/>
          <p:nvPr/>
        </p:nvCxnSpPr>
        <p:spPr>
          <a:xfrm>
            <a:off x="5356260" y="3280315"/>
            <a:ext cx="732213" cy="488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/>
          <p:cNvCxnSpPr/>
          <p:nvPr/>
        </p:nvCxnSpPr>
        <p:spPr>
          <a:xfrm>
            <a:off x="5640261" y="4426485"/>
            <a:ext cx="834627" cy="452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/>
          <p:cNvSpPr txBox="1"/>
          <p:nvPr/>
        </p:nvSpPr>
        <p:spPr>
          <a:xfrm>
            <a:off x="5899026" y="5671873"/>
            <a:ext cx="12811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12’’/20 000 timer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31" name="Rett pilkobling 30"/>
          <p:cNvCxnSpPr/>
          <p:nvPr/>
        </p:nvCxnSpPr>
        <p:spPr>
          <a:xfrm flipH="1" flipV="1">
            <a:off x="5722367" y="5787889"/>
            <a:ext cx="170889" cy="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/>
          <p:cNvCxnSpPr/>
          <p:nvPr/>
        </p:nvCxnSpPr>
        <p:spPr>
          <a:xfrm>
            <a:off x="5582853" y="5479586"/>
            <a:ext cx="340500" cy="200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/>
          <p:cNvSpPr/>
          <p:nvPr/>
        </p:nvSpPr>
        <p:spPr>
          <a:xfrm>
            <a:off x="1774305" y="3039535"/>
            <a:ext cx="6481935" cy="2164286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7819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b-NO" dirty="0"/>
              <a:t>Produktkalkulasjon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nb-NO" dirty="0" err="1"/>
              <a:t>Kap</a:t>
            </a:r>
            <a:r>
              <a:rPr lang="nb-NO" dirty="0"/>
              <a:t>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6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4400" dirty="0"/>
              <a:t>Formålet med kostnadsfordeling (8.2)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686312"/>
            <a:ext cx="6426778" cy="4516204"/>
          </a:xfrm>
        </p:spPr>
        <p:txBody>
          <a:bodyPr>
            <a:normAutofit/>
          </a:bodyPr>
          <a:lstStyle/>
          <a:p>
            <a:r>
              <a:rPr lang="nb-NO" b="1" dirty="0"/>
              <a:t>Bedre beslutninger gjennom effektiv kostnads- og lønnsomhetskontroll</a:t>
            </a:r>
          </a:p>
          <a:p>
            <a:r>
              <a:rPr lang="nb-NO" dirty="0"/>
              <a:t>Sentrale spørsmål:</a:t>
            </a:r>
          </a:p>
          <a:p>
            <a:pPr lvl="1"/>
            <a:r>
              <a:rPr lang="nb-NO" dirty="0"/>
              <a:t>Hva koster produktene man tilbyr?</a:t>
            </a:r>
          </a:p>
          <a:p>
            <a:pPr lvl="1"/>
            <a:r>
              <a:rPr lang="nb-NO" dirty="0"/>
              <a:t>Hvilke kostnader er forbundet med ulike aktiviteter?</a:t>
            </a:r>
          </a:p>
          <a:p>
            <a:pPr lvl="1"/>
            <a:r>
              <a:rPr lang="nb-NO" dirty="0"/>
              <a:t>Hva er lønnsomheten av divisjoner, profittsentre osv.?</a:t>
            </a:r>
          </a:p>
          <a:p>
            <a:pPr marL="457200" lvl="1" indent="0">
              <a:buNone/>
            </a:pPr>
            <a:endParaRPr lang="nb-NO" sz="2800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/>
          <a:srcRect b="17186"/>
          <a:stretch/>
        </p:blipFill>
        <p:spPr>
          <a:xfrm>
            <a:off x="7464152" y="2348880"/>
            <a:ext cx="4314453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artoon Shout Why? Stock Clipart | Royalty-Free | FreeImages">
            <a:extLst>
              <a:ext uri="{FF2B5EF4-FFF2-40B4-BE49-F238E27FC236}">
                <a16:creationId xmlns:a16="http://schemas.microsoft.com/office/drawing/2014/main" id="{11610ACB-FB36-D42C-75ED-EFA02287B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153" y="335136"/>
            <a:ext cx="2254771" cy="86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559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2E0625-5112-4E1A-92A7-7345B76C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Kalkyle definert av skatteetaten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9B34CD2-1A58-4E96-88C3-02B8B290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7968208" cy="35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54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7334" y="640621"/>
            <a:ext cx="8596668" cy="1320800"/>
          </a:xfrm>
        </p:spPr>
        <p:txBody>
          <a:bodyPr/>
          <a:lstStyle/>
          <a:p>
            <a:r>
              <a:rPr lang="nb-NO" dirty="0"/>
              <a:t>Kalkyle: Hva koster det?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00808"/>
            <a:ext cx="5761687" cy="4427963"/>
          </a:xfrm>
        </p:spPr>
        <p:txBody>
          <a:bodyPr>
            <a:normAutofit fontScale="92500" lnSpcReduction="10000"/>
          </a:bodyPr>
          <a:lstStyle/>
          <a:p>
            <a:r>
              <a:rPr lang="nb-NO" sz="2400" dirty="0"/>
              <a:t>Beregning for å finne kostnadene eller lønnsomheten ved for eksempel en vare, tjeneste eller anleggsmiddel</a:t>
            </a:r>
          </a:p>
          <a:p>
            <a:r>
              <a:rPr lang="nb-NO" sz="2400" dirty="0"/>
              <a:t>Kalkyler besvarer spørsmål som:</a:t>
            </a:r>
          </a:p>
          <a:p>
            <a:pPr lvl="1"/>
            <a:r>
              <a:rPr lang="nb-NO" sz="2000" dirty="0"/>
              <a:t>Hva er årlig kostnad ved bilen man ønsker seg?</a:t>
            </a:r>
          </a:p>
          <a:p>
            <a:pPr lvl="1"/>
            <a:r>
              <a:rPr lang="nb-NO" sz="2000" dirty="0"/>
              <a:t>Hva koster en høyskolestudent?</a:t>
            </a:r>
          </a:p>
          <a:p>
            <a:pPr lvl="1"/>
            <a:r>
              <a:rPr lang="nb-NO" sz="2000" dirty="0"/>
              <a:t>Hva koster det å produsere en kilo poteter?</a:t>
            </a:r>
          </a:p>
          <a:p>
            <a:pPr lvl="1"/>
            <a:r>
              <a:rPr lang="nb-NO" sz="2000" dirty="0"/>
              <a:t>Er investeringen i en ny maskin lønnsom?</a:t>
            </a:r>
          </a:p>
          <a:p>
            <a:r>
              <a:rPr lang="nb-NO" sz="2400" dirty="0"/>
              <a:t>Uendelig mange spørsmål som kan besvares ved ulike kalkyler</a:t>
            </a:r>
          </a:p>
          <a:p>
            <a:pPr lvl="1"/>
            <a:r>
              <a:rPr lang="nb-NO" sz="2000" b="1" dirty="0"/>
              <a:t>Her:</a:t>
            </a:r>
            <a:r>
              <a:rPr lang="nb-NO" sz="2000" dirty="0"/>
              <a:t> Fokus på produktkalkyler</a:t>
            </a:r>
            <a:endParaRPr lang="en-US" sz="2000" dirty="0"/>
          </a:p>
        </p:txBody>
      </p:sp>
      <p:sp>
        <p:nvSpPr>
          <p:cNvPr id="4" name="AutoShape 4" descr="PayPal Fee Calculator (International/Domestic): Oct 202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40" y="1820437"/>
            <a:ext cx="3743632" cy="3736542"/>
          </a:xfrm>
          <a:prstGeom prst="rect">
            <a:avLst/>
          </a:prstGeom>
        </p:spPr>
      </p:pic>
      <p:pic>
        <p:nvPicPr>
          <p:cNvPr id="1034" name="Picture 10" descr="What Cartoon Stock Illustrations – 5,279 What Cartoon Stock Illustrations,  Vectors &amp;amp; Clipart - Dreamsti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44" y="0"/>
            <a:ext cx="1577023" cy="157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17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Kalkyle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5360" y="1556792"/>
            <a:ext cx="9217024" cy="469160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nb-NO" sz="2800" dirty="0"/>
              <a:t>Mange grunner, typisk:</a:t>
            </a:r>
          </a:p>
          <a:p>
            <a:pPr lvl="2"/>
            <a:r>
              <a:rPr lang="nb-NO" dirty="0"/>
              <a:t>Lønnsomhetskontroll på produktnivå</a:t>
            </a:r>
          </a:p>
          <a:p>
            <a:pPr lvl="2"/>
            <a:r>
              <a:rPr lang="nb-NO" dirty="0"/>
              <a:t>Kostnads- og produktivitetskontroll</a:t>
            </a:r>
          </a:p>
          <a:p>
            <a:pPr lvl="2"/>
            <a:r>
              <a:rPr lang="nb-NO" dirty="0"/>
              <a:t>Beholdningsvurdering</a:t>
            </a:r>
          </a:p>
          <a:p>
            <a:pPr lvl="2"/>
            <a:r>
              <a:rPr lang="nb-NO" dirty="0"/>
              <a:t>Budsjettering </a:t>
            </a:r>
          </a:p>
          <a:p>
            <a:pPr lvl="2"/>
            <a:r>
              <a:rPr lang="nb-NO" dirty="0"/>
              <a:t>Prissetting</a:t>
            </a:r>
          </a:p>
          <a:p>
            <a:pPr lvl="1"/>
            <a:r>
              <a:rPr lang="nb-NO" sz="2800" dirty="0"/>
              <a:t>Særlig i offentlige tjenester er kalkyler viktige for produktivitetskontrollen </a:t>
            </a:r>
          </a:p>
          <a:p>
            <a:pPr lvl="2"/>
            <a:r>
              <a:rPr lang="nb-NO" dirty="0"/>
              <a:t>Hva koster tjenestene sammenlignet med tidligere?</a:t>
            </a:r>
          </a:p>
          <a:p>
            <a:pPr lvl="2"/>
            <a:r>
              <a:rPr lang="nb-NO" dirty="0"/>
              <a:t>I privat virksomhet har man delvis kontroll gjennom overskuddet</a:t>
            </a:r>
          </a:p>
          <a:p>
            <a:pPr lvl="1"/>
            <a:endParaRPr lang="nb-NO" dirty="0"/>
          </a:p>
          <a:p>
            <a:pPr lvl="2"/>
            <a:endParaRPr lang="en-US" sz="1800" dirty="0"/>
          </a:p>
        </p:txBody>
      </p:sp>
      <p:pic>
        <p:nvPicPr>
          <p:cNvPr id="4" name="Picture 2" descr="Comic Speech Bubbles With Text Bonus. Vintage Cartoon Illustration. Symbol,  Sticker Tag, Special Offer Label Stock Vector - Illustration of blank,  icon: 20209688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t="17537" r="9756" b="17829"/>
          <a:stretch/>
        </p:blipFill>
        <p:spPr bwMode="auto">
          <a:xfrm>
            <a:off x="6600056" y="391418"/>
            <a:ext cx="2374281" cy="18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76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Kalkyleprinsipper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484784"/>
            <a:ext cx="9217024" cy="4463586"/>
          </a:xfrm>
        </p:spPr>
        <p:txBody>
          <a:bodyPr>
            <a:noAutofit/>
          </a:bodyPr>
          <a:lstStyle/>
          <a:p>
            <a:r>
              <a:rPr lang="nb-NO" sz="2000" dirty="0"/>
              <a:t>Før man kan lage en kalkyle må man bestemme kalkylesystem</a:t>
            </a:r>
          </a:p>
          <a:p>
            <a:r>
              <a:rPr lang="nb-NO" sz="2800" b="1" dirty="0"/>
              <a:t>To hovedgrupper produksjonsvirksomhet</a:t>
            </a:r>
          </a:p>
          <a:p>
            <a:pPr marL="726948" lvl="2" indent="-342900">
              <a:buFont typeface="+mj-lt"/>
              <a:buAutoNum type="arabicPeriod"/>
            </a:pPr>
            <a:r>
              <a:rPr lang="nb-NO" sz="1800" dirty="0"/>
              <a:t>Ordreproduksjon (spesialtilpassede produkter som bestilles)</a:t>
            </a:r>
          </a:p>
          <a:p>
            <a:pPr marL="726948" lvl="2" indent="-342900">
              <a:buFont typeface="+mj-lt"/>
              <a:buAutoNum type="arabicPeriod"/>
            </a:pPr>
            <a:r>
              <a:rPr lang="nb-NO" sz="1800" dirty="0"/>
              <a:t>Prosessproduksjon (kontinuerlig masseproduksjon)</a:t>
            </a:r>
          </a:p>
          <a:p>
            <a:r>
              <a:rPr lang="nb-NO" sz="2400" dirty="0"/>
              <a:t>Man kan også velge mellom ulike målemetoder for kostnadene</a:t>
            </a:r>
          </a:p>
          <a:p>
            <a:pPr lvl="2"/>
            <a:r>
              <a:rPr lang="nb-NO" i="1" dirty="0"/>
              <a:t>Virkelige kostnader</a:t>
            </a:r>
          </a:p>
          <a:p>
            <a:pPr lvl="2"/>
            <a:r>
              <a:rPr lang="nb-NO" i="1" dirty="0"/>
              <a:t>Normalkostnader</a:t>
            </a:r>
            <a:r>
              <a:rPr lang="nb-NO" dirty="0"/>
              <a:t>: bruker virkelige direkte kostnader og forhåndsberegnede </a:t>
            </a:r>
            <a:r>
              <a:rPr lang="nb-NO" dirty="0" err="1"/>
              <a:t>tilleggssatser</a:t>
            </a:r>
            <a:r>
              <a:rPr lang="nb-NO" dirty="0"/>
              <a:t> for de indirekte</a:t>
            </a:r>
          </a:p>
          <a:p>
            <a:pPr lvl="2"/>
            <a:r>
              <a:rPr lang="nb-NO" i="1" dirty="0"/>
              <a:t>Standardkostnader</a:t>
            </a:r>
            <a:r>
              <a:rPr lang="nb-NO" dirty="0"/>
              <a:t>: benytter standarder for de direkte kostnadene (hva man burde ha brukt) og forhåndsberegnede </a:t>
            </a:r>
            <a:r>
              <a:rPr lang="nb-NO" dirty="0" err="1"/>
              <a:t>tilleggssatser</a:t>
            </a:r>
            <a:r>
              <a:rPr lang="nb-NO" dirty="0"/>
              <a:t> for de indirekte</a:t>
            </a:r>
          </a:p>
          <a:p>
            <a:pPr lvl="2"/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106409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Oversikt over temaene vi skal gjennom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91344" y="1555755"/>
            <a:ext cx="9217024" cy="4691608"/>
          </a:xfrm>
        </p:spPr>
        <p:txBody>
          <a:bodyPr>
            <a:normAutofit/>
          </a:bodyPr>
          <a:lstStyle/>
          <a:p>
            <a:pPr lvl="1"/>
            <a:r>
              <a:rPr lang="nb-NO" sz="3600" dirty="0"/>
              <a:t>Divisjonskalkulasjon</a:t>
            </a:r>
          </a:p>
          <a:p>
            <a:pPr lvl="1"/>
            <a:r>
              <a:rPr lang="nb-NO" sz="3600" dirty="0"/>
              <a:t>Ekvivalenskalkulasjon</a:t>
            </a:r>
          </a:p>
          <a:p>
            <a:pPr lvl="1"/>
            <a:r>
              <a:rPr lang="nb-NO" sz="3600" dirty="0"/>
              <a:t>Tilleggskalkulasjon</a:t>
            </a:r>
          </a:p>
          <a:p>
            <a:pPr lvl="1"/>
            <a:r>
              <a:rPr lang="nb-NO" sz="3600" dirty="0"/>
              <a:t>Produktkalkulasjon:</a:t>
            </a:r>
          </a:p>
          <a:p>
            <a:pPr lvl="2"/>
            <a:r>
              <a:rPr lang="nb-NO" sz="3200" dirty="0"/>
              <a:t>Selvkostkalkyle</a:t>
            </a:r>
          </a:p>
          <a:p>
            <a:pPr lvl="2"/>
            <a:r>
              <a:rPr lang="nb-NO" sz="3200" dirty="0"/>
              <a:t>Bidragskalkyle</a:t>
            </a:r>
          </a:p>
          <a:p>
            <a:pPr lvl="2"/>
            <a:r>
              <a:rPr lang="nb-NO" sz="3200" dirty="0"/>
              <a:t>ABC-kalkyle</a:t>
            </a:r>
          </a:p>
          <a:p>
            <a:pPr lvl="2"/>
            <a:endParaRPr lang="nb-NO" sz="2400" dirty="0"/>
          </a:p>
          <a:p>
            <a:pPr lvl="1"/>
            <a:endParaRPr lang="nb-NO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4426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Divisjonskalkulasjon (9.2.3)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767408" y="1939348"/>
                <a:ext cx="7543801" cy="4023360"/>
              </a:xfrm>
            </p:spPr>
            <p:txBody>
              <a:bodyPr>
                <a:normAutofit/>
              </a:bodyPr>
              <a:lstStyle/>
              <a:p>
                <a:r>
                  <a:rPr lang="nb-NO" dirty="0"/>
                  <a:t>Brukes når det blir produsert ett produkt </a:t>
                </a:r>
              </a:p>
              <a:p>
                <a:pPr marL="114300" indent="0">
                  <a:buNone/>
                </a:pPr>
                <a:endParaRPr lang="nb-NO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/>
                        </a:rPr>
                        <m:t>𝑘𝑜𝑠𝑡𝑛𝑎𝑑</m:t>
                      </m:r>
                      <m:r>
                        <a:rPr lang="nb-NO" i="1">
                          <a:latin typeface="Cambria Math"/>
                        </a:rPr>
                        <m:t> </m:t>
                      </m:r>
                      <m:r>
                        <a:rPr lang="nb-NO" i="1">
                          <a:latin typeface="Cambria Math"/>
                        </a:rPr>
                        <m:t>𝑝𝑒𝑟</m:t>
                      </m:r>
                      <m:r>
                        <a:rPr lang="nb-NO" i="1">
                          <a:latin typeface="Cambria Math"/>
                        </a:rPr>
                        <m:t> </m:t>
                      </m:r>
                      <m:r>
                        <a:rPr lang="nb-NO" i="1">
                          <a:latin typeface="Cambria Math"/>
                        </a:rPr>
                        <m:t>𝑒𝑛h𝑒𝑡</m:t>
                      </m:r>
                      <m:r>
                        <a:rPr lang="nb-N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/>
                            </a:rPr>
                            <m:t>𝑘𝑜𝑠𝑡𝑛𝑎𝑑𝑒𝑟</m:t>
                          </m:r>
                        </m:num>
                        <m:den>
                          <m:r>
                            <a:rPr lang="nb-NO" i="1">
                              <a:latin typeface="Cambria Math"/>
                            </a:rPr>
                            <m:t>𝑎𝑛𝑡𝑎𝑙𝑙</m:t>
                          </m:r>
                        </m:den>
                      </m:f>
                    </m:oMath>
                  </m:oMathPara>
                </a14:m>
                <a:endParaRPr lang="nb-NO" i="1" dirty="0"/>
              </a:p>
              <a:p>
                <a:pPr marL="0" indent="0">
                  <a:buNone/>
                </a:pPr>
                <a:r>
                  <a:rPr lang="nb-NO" dirty="0"/>
                  <a:t>	</a:t>
                </a:r>
              </a:p>
              <a:p>
                <a:pPr marL="114300" indent="0">
                  <a:buNone/>
                </a:pPr>
                <a:r>
                  <a:rPr lang="nb-NO" dirty="0"/>
                  <a:t>Boller AS produserer 2 000 000 boller i året. Årlige kostnader er på totalt kr. 2 400 000. </a:t>
                </a:r>
              </a:p>
              <a:p>
                <a:pPr marL="114300" indent="0">
                  <a:buNone/>
                </a:pPr>
                <a:r>
                  <a:rPr lang="nb-NO" dirty="0"/>
                  <a:t>Hva er selvkost for en bolle?</a:t>
                </a:r>
              </a:p>
              <a:p>
                <a:pPr marL="114300" indent="0">
                  <a:buNone/>
                </a:pPr>
                <a:endParaRPr lang="nb-NO" dirty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08" y="1939348"/>
                <a:ext cx="7543801" cy="4023360"/>
              </a:xfrm>
              <a:blipFill>
                <a:blip r:embed="rId2"/>
                <a:stretch>
                  <a:fillRect l="-1455" t="-1364" r="-2587" b="-303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703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Ekvivalenskalkulasjon (9.2.3)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72816"/>
            <a:ext cx="8659026" cy="4608512"/>
          </a:xfrm>
        </p:spPr>
        <p:txBody>
          <a:bodyPr>
            <a:normAutofit lnSpcReduction="10000"/>
          </a:bodyPr>
          <a:lstStyle/>
          <a:p>
            <a:r>
              <a:rPr lang="nb-NO" dirty="0"/>
              <a:t>Bedriften framstiller </a:t>
            </a:r>
            <a:r>
              <a:rPr lang="nb-NO" b="1" dirty="0"/>
              <a:t>flere produkter </a:t>
            </a:r>
            <a:r>
              <a:rPr lang="nb-NO" dirty="0"/>
              <a:t>basert på samme innsatsfaktorer og samme produksjonsprosess </a:t>
            </a:r>
          </a:p>
          <a:p>
            <a:r>
              <a:rPr lang="nb-NO" dirty="0"/>
              <a:t>Faktorsammensetningen varierer mellom produktene </a:t>
            </a:r>
          </a:p>
          <a:p>
            <a:r>
              <a:rPr lang="nb-NO" dirty="0"/>
              <a:t>Bruker </a:t>
            </a:r>
            <a:r>
              <a:rPr lang="nb-NO" b="1" dirty="0"/>
              <a:t>ekvivalenstall </a:t>
            </a:r>
            <a:r>
              <a:rPr lang="nb-NO" dirty="0"/>
              <a:t>for å omregne mengdene av ulike innsatsfaktor til felles enhet, slik at de ulike produktene kan uttrykkes i sammenlignbare tall </a:t>
            </a:r>
          </a:p>
          <a:p>
            <a:r>
              <a:rPr lang="nb-NO" dirty="0"/>
              <a:t>Eks: Boller AS produserer nå årlig 2 000 000 boller og 1 000 000 rundstykker. Kostnadsmessig tilsvarer 1 rundstykke 0,6 bolle. Totale kostnader er kr 2 900 000. Hva er selvkost for bolle og rundstykke?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8098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628800"/>
            <a:ext cx="8596668" cy="4176464"/>
          </a:xfrm>
        </p:spPr>
        <p:txBody>
          <a:bodyPr>
            <a:normAutofit/>
          </a:bodyPr>
          <a:lstStyle/>
          <a:p>
            <a:r>
              <a:rPr lang="nb-NO" dirty="0"/>
              <a:t>Boller AS produserer nå årlig 2 000 000 boller og 1 000 000 rundstykker. Kostnadsmessig tilsvarer 1 rundstykke 0,6 bolle. Totale kostnader er kr 2 900 000. Hva er selvkost for bolle og rundstykke?</a:t>
            </a:r>
          </a:p>
          <a:p>
            <a:r>
              <a:rPr lang="nb-NO" dirty="0"/>
              <a:t>Totalt antall boller (målt i ressursbruk):</a:t>
            </a:r>
          </a:p>
          <a:p>
            <a:r>
              <a:rPr lang="nb-NO" dirty="0"/>
              <a:t>2 000 000 + 1 000 000*0.6 = 2 600 000</a:t>
            </a:r>
          </a:p>
          <a:p>
            <a:r>
              <a:rPr lang="nb-NO" dirty="0"/>
              <a:t>Selvkost bolle: 2 900’/2600’</a:t>
            </a:r>
          </a:p>
          <a:p>
            <a:r>
              <a:rPr lang="nb-NO" dirty="0"/>
              <a:t>Selvkost rundstykke: 2 900’/2600’*0.6</a:t>
            </a:r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609709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Tilleggskalkulasjon (9.2.4)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608610"/>
            <a:ext cx="8229600" cy="4412678"/>
          </a:xfrm>
        </p:spPr>
        <p:txBody>
          <a:bodyPr>
            <a:normAutofit fontScale="77500" lnSpcReduction="20000"/>
          </a:bodyPr>
          <a:lstStyle/>
          <a:p>
            <a:r>
              <a:rPr lang="nb-NO" dirty="0"/>
              <a:t>Mest brukte kalkylemetoden</a:t>
            </a:r>
          </a:p>
          <a:p>
            <a:r>
              <a:rPr lang="nb-NO" b="1" dirty="0"/>
              <a:t>Indirekte kostnader overføres til kalkyleobjektet basert på tilleggssatser. </a:t>
            </a:r>
            <a:r>
              <a:rPr lang="nb-NO" dirty="0"/>
              <a:t>Kostnadene samles gjerne på avdelingsnivå før de </a:t>
            </a:r>
            <a:r>
              <a:rPr lang="nb-NO" dirty="0" err="1"/>
              <a:t>overveltes</a:t>
            </a:r>
            <a:r>
              <a:rPr lang="nb-NO" dirty="0"/>
              <a:t> på basis av fordelingsnøkler</a:t>
            </a:r>
          </a:p>
          <a:p>
            <a:r>
              <a:rPr lang="nb-NO" dirty="0"/>
              <a:t> Eksempel på utregning av tilleggssatser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Eksempel: For å lage </a:t>
            </a:r>
            <a:r>
              <a:rPr lang="nb-NO" u="sng" dirty="0"/>
              <a:t>ett</a:t>
            </a:r>
            <a:r>
              <a:rPr lang="nb-NO" dirty="0"/>
              <a:t> produkt går det med fire timer à kr 250 i direkte lønn og direkte materialer for kr 700</a:t>
            </a:r>
          </a:p>
          <a:p>
            <a:r>
              <a:rPr lang="nb-NO" dirty="0"/>
              <a:t>Kalkuler total kost basert på tilleggssatsene i tabellen…</a:t>
            </a:r>
            <a:endParaRPr lang="en-US" dirty="0"/>
          </a:p>
        </p:txBody>
      </p:sp>
      <p:pic>
        <p:nvPicPr>
          <p:cNvPr id="4" name="Picture 2" descr="C:\Users\mariam\Desktop\PPT\tab 8.1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t="12703" r="6902" b="17670"/>
          <a:stretch/>
        </p:blipFill>
        <p:spPr bwMode="auto">
          <a:xfrm>
            <a:off x="2613956" y="3325221"/>
            <a:ext cx="4536504" cy="12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33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60868" y="582888"/>
            <a:ext cx="8596668" cy="1320800"/>
          </a:xfrm>
        </p:spPr>
        <p:txBody>
          <a:bodyPr/>
          <a:lstStyle/>
          <a:p>
            <a:r>
              <a:rPr lang="nb-NO" dirty="0"/>
              <a:t>Eksempel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44402" y="814400"/>
            <a:ext cx="8229600" cy="52292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r>
              <a:rPr lang="en-US" dirty="0"/>
              <a:t> </a:t>
            </a:r>
            <a:r>
              <a:rPr lang="en-US" dirty="0" err="1"/>
              <a:t>Direkte</a:t>
            </a:r>
            <a:r>
              <a:rPr lang="en-US" dirty="0"/>
              <a:t> </a:t>
            </a:r>
            <a:r>
              <a:rPr lang="en-US" dirty="0" err="1"/>
              <a:t>materialer</a:t>
            </a:r>
            <a:r>
              <a:rPr lang="en-US" dirty="0"/>
              <a:t> (se </a:t>
            </a:r>
            <a:r>
              <a:rPr lang="en-US" dirty="0" err="1"/>
              <a:t>tekst</a:t>
            </a:r>
            <a:r>
              <a:rPr lang="en-US" dirty="0"/>
              <a:t>): 				700 </a:t>
            </a:r>
            <a:r>
              <a:rPr lang="en-US" dirty="0" err="1"/>
              <a:t>kr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Direkte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 (250 </a:t>
            </a:r>
            <a:r>
              <a:rPr lang="en-US" dirty="0" err="1"/>
              <a:t>kr</a:t>
            </a:r>
            <a:r>
              <a:rPr lang="en-US" dirty="0"/>
              <a:t>/t* 4t): 					1000kr</a:t>
            </a:r>
          </a:p>
          <a:p>
            <a:r>
              <a:rPr lang="en-US" dirty="0"/>
              <a:t> </a:t>
            </a:r>
            <a:r>
              <a:rPr lang="en-US" dirty="0" err="1"/>
              <a:t>Indir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</a:t>
            </a:r>
            <a:r>
              <a:rPr lang="en-US" dirty="0" err="1"/>
              <a:t>tilvirkningsavdeling</a:t>
            </a:r>
            <a:r>
              <a:rPr lang="en-US" dirty="0"/>
              <a:t> (150 </a:t>
            </a:r>
            <a:r>
              <a:rPr lang="en-US" dirty="0" err="1"/>
              <a:t>kr</a:t>
            </a:r>
            <a:r>
              <a:rPr lang="en-US" dirty="0"/>
              <a:t>*4): 600 </a:t>
            </a:r>
            <a:r>
              <a:rPr lang="en-US" dirty="0" err="1"/>
              <a:t>kr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Indir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</a:t>
            </a:r>
            <a:r>
              <a:rPr lang="en-US" dirty="0" err="1"/>
              <a:t>salg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(140 </a:t>
            </a:r>
            <a:r>
              <a:rPr lang="en-US" dirty="0" err="1"/>
              <a:t>kr</a:t>
            </a:r>
            <a:r>
              <a:rPr lang="en-US" dirty="0"/>
              <a:t>/</a:t>
            </a:r>
            <a:r>
              <a:rPr lang="en-US" dirty="0" err="1"/>
              <a:t>enhet</a:t>
            </a:r>
            <a:r>
              <a:rPr lang="en-US" dirty="0"/>
              <a:t>):	140 </a:t>
            </a:r>
            <a:r>
              <a:rPr lang="en-US" dirty="0" err="1"/>
              <a:t>kr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Totalt</a:t>
            </a:r>
            <a:r>
              <a:rPr lang="en-US" b="1" dirty="0"/>
              <a:t>: 											2440 </a:t>
            </a:r>
            <a:r>
              <a:rPr lang="en-US" b="1" dirty="0" err="1"/>
              <a:t>kr</a:t>
            </a:r>
            <a:r>
              <a:rPr lang="en-US" b="1" dirty="0"/>
              <a:t> </a:t>
            </a:r>
          </a:p>
        </p:txBody>
      </p:sp>
      <p:pic>
        <p:nvPicPr>
          <p:cNvPr id="4" name="Picture 2" descr="C:\Users\mariam\Desktop\PPT\tab 8.1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t="12703" r="6902" b="17670"/>
          <a:stretch/>
        </p:blipFill>
        <p:spPr bwMode="auto">
          <a:xfrm>
            <a:off x="2567608" y="1412776"/>
            <a:ext cx="5040560" cy="139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0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Generelt om metoden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882" y="1844824"/>
            <a:ext cx="857812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2800" dirty="0"/>
              <a:t>Man snakker gjerne om tradisjonelle metoder versus mer moderne metoder (ABC)</a:t>
            </a:r>
          </a:p>
          <a:p>
            <a:pPr marL="0" indent="0">
              <a:buNone/>
            </a:pPr>
            <a:r>
              <a:rPr lang="nb-NO" sz="2800" dirty="0"/>
              <a:t>Tre trinn i tradisjonell kostnadsfordeling av indirekte kostnader</a:t>
            </a:r>
            <a:endParaRPr lang="nb-NO" sz="2400" dirty="0"/>
          </a:p>
          <a:p>
            <a:pPr marL="971550" lvl="1" indent="-514350">
              <a:buFont typeface="+mj-lt"/>
              <a:buAutoNum type="arabicPeriod"/>
            </a:pPr>
            <a:r>
              <a:rPr lang="nb-NO" sz="2400" dirty="0"/>
              <a:t>Registrering av kostnadsartene direkte på kostnadssteder (typisk avdelinger) 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sz="2400" dirty="0"/>
              <a:t>Fordeling fra serviceavdelinger til andre avdelinger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sz="2400" dirty="0"/>
              <a:t>Fordeling fra kostnadssteder (avdelinger) til </a:t>
            </a:r>
            <a:r>
              <a:rPr lang="nb-NO" sz="2400" dirty="0" err="1"/>
              <a:t>kostnadsobjektetene</a:t>
            </a:r>
            <a:r>
              <a:rPr lang="nb-NO" sz="2400" dirty="0"/>
              <a:t> (produkter)</a:t>
            </a:r>
          </a:p>
        </p:txBody>
      </p:sp>
    </p:spTree>
    <p:extLst>
      <p:ext uri="{BB962C8B-B14F-4D97-AF65-F5344CB8AC3E}">
        <p14:creationId xmlns:p14="http://schemas.microsoft.com/office/powerpoint/2010/main" val="742432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3392" y="662435"/>
            <a:ext cx="8596668" cy="1320800"/>
          </a:xfrm>
        </p:spPr>
        <p:txBody>
          <a:bodyPr/>
          <a:lstStyle/>
          <a:p>
            <a:r>
              <a:rPr lang="nb-NO" dirty="0"/>
              <a:t>Selvkostkalkyle (9.3)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74244" y="1690091"/>
            <a:ext cx="8784976" cy="442535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nb-NO" dirty="0"/>
              <a:t>Selvkost omfatter alle virksomhetens kostnader forbundet med å produsere produktet (også kalt </a:t>
            </a:r>
            <a:r>
              <a:rPr lang="nb-NO" dirty="0" err="1"/>
              <a:t>fullkost</a:t>
            </a:r>
            <a:r>
              <a:rPr lang="nb-NO" dirty="0"/>
              <a:t>)</a:t>
            </a:r>
            <a:endParaRPr lang="en-US" dirty="0"/>
          </a:p>
        </p:txBody>
      </p:sp>
      <p:pic>
        <p:nvPicPr>
          <p:cNvPr id="4" name="Picture 2" descr="C:\Users\mariam\Desktop\PPT\fig 8.1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t="5367" r="6359" b="7246"/>
          <a:stretch/>
        </p:blipFill>
        <p:spPr bwMode="auto">
          <a:xfrm>
            <a:off x="1712797" y="2780928"/>
            <a:ext cx="5184576" cy="36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ssholder for innhold 2"/>
          <p:cNvSpPr txBox="1">
            <a:spLocks/>
          </p:cNvSpPr>
          <p:nvPr/>
        </p:nvSpPr>
        <p:spPr>
          <a:xfrm>
            <a:off x="7640388" y="3555480"/>
            <a:ext cx="2357619" cy="298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nb-NO" sz="2000" dirty="0"/>
              <a:t>Hva er fordeler og bakdeler med selvkostmetoden?</a:t>
            </a:r>
            <a:endParaRPr lang="en-US" sz="2000" dirty="0"/>
          </a:p>
        </p:txBody>
      </p:sp>
      <p:pic>
        <p:nvPicPr>
          <p:cNvPr id="9" name="Picture 2" descr="8,680 Cartoon boy thinking Vector Images - Free &amp;amp; Royalty-free Cartoon boy  thinking Vectors | Depositphotos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14" y="2343403"/>
            <a:ext cx="1130464" cy="113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2351584" y="3284984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457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Bidragskalkyle (9.4)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701818" y="1556792"/>
                <a:ext cx="9642654" cy="4023360"/>
              </a:xfrm>
            </p:spPr>
            <p:txBody>
              <a:bodyPr/>
              <a:lstStyle/>
              <a:p>
                <a:r>
                  <a:rPr lang="nb-NO" sz="2400" dirty="0"/>
                  <a:t> Enklere</a:t>
                </a:r>
              </a:p>
              <a:p>
                <a:r>
                  <a:rPr lang="nb-NO" sz="2400" b="1" i="1" dirty="0"/>
                  <a:t> Dekningsbidraget</a:t>
                </a:r>
                <a:r>
                  <a:rPr lang="nb-NO" sz="2400" i="1" dirty="0"/>
                  <a:t> </a:t>
                </a:r>
                <a:r>
                  <a:rPr lang="nb-NO" sz="2400" dirty="0"/>
                  <a:t>er beløpet man har igjen til å dekke faste kostnader</a:t>
                </a:r>
              </a:p>
              <a:p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/>
                      </a:rPr>
                      <m:t>𝐷𝑒𝑘𝑛𝑖𝑛𝑔𝑠𝑏𝑖𝑑𝑟𝑎𝑔</m:t>
                    </m:r>
                    <m:r>
                      <a:rPr lang="nb-NO" sz="2400" b="0" i="1" smtClean="0">
                        <a:latin typeface="Cambria Math"/>
                      </a:rPr>
                      <m:t>  </m:t>
                    </m:r>
                    <m:r>
                      <a:rPr lang="nb-NO" sz="2400" b="0" i="1" smtClean="0">
                        <a:latin typeface="Cambria Math"/>
                      </a:rPr>
                      <m:t>𝑖</m:t>
                    </m:r>
                    <m:r>
                      <a:rPr lang="nb-NO" sz="2400" b="0" i="1" smtClean="0">
                        <a:latin typeface="Cambria Math"/>
                      </a:rPr>
                      <m:t> </m:t>
                    </m:r>
                    <m:r>
                      <a:rPr lang="nb-NO" sz="2400" b="0" i="1" smtClean="0">
                        <a:latin typeface="Cambria Math"/>
                      </a:rPr>
                      <m:t>𝑝𝑟𝑜𝑠𝑒𝑛𝑡</m:t>
                    </m:r>
                    <m:r>
                      <a:rPr lang="nb-NO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400" b="0" i="1" smtClean="0">
                            <a:latin typeface="Cambria Math"/>
                          </a:rPr>
                          <m:t>𝑑𝑒𝑘𝑛𝑖𝑛𝑔𝑏𝑖𝑑𝑟𝑎𝑔</m:t>
                        </m:r>
                        <m:r>
                          <a:rPr lang="nb-NO" sz="2400" b="0" i="1" smtClean="0">
                            <a:latin typeface="Cambria Math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/>
                          </a:rPr>
                          <m:t>𝑡𝑜𝑡𝑎𝑙𝑡</m:t>
                        </m:r>
                      </m:num>
                      <m:den>
                        <m:r>
                          <a:rPr lang="nb-NO" sz="2400" b="0" i="1" smtClean="0">
                            <a:latin typeface="Cambria Math"/>
                          </a:rPr>
                          <m:t>𝑠𝑎𝑙𝑔𝑠𝑖𝑛𝑛𝑡𝑒𝑘𝑡</m:t>
                        </m:r>
                      </m:den>
                    </m:f>
                  </m:oMath>
                </a14:m>
                <a:r>
                  <a:rPr lang="nb-NO" sz="2400" dirty="0"/>
                  <a:t> = (1200-700)/1200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818" y="1556792"/>
                <a:ext cx="9642654" cy="4023360"/>
              </a:xfrm>
              <a:blipFill>
                <a:blip r:embed="rId2"/>
                <a:stretch>
                  <a:fillRect l="-822" t="-121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mariam\Desktop\PPT\fig 8.4-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 t="9150" r="6144" b="5164"/>
          <a:stretch/>
        </p:blipFill>
        <p:spPr bwMode="auto">
          <a:xfrm>
            <a:off x="3125781" y="3412923"/>
            <a:ext cx="4356262" cy="302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3647728" y="3861048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7286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Forskjellen mellom selvkost og bidragskalkyle</a:t>
            </a:r>
            <a:endParaRPr lang="en-US" dirty="0"/>
          </a:p>
        </p:txBody>
      </p:sp>
      <p:pic>
        <p:nvPicPr>
          <p:cNvPr id="4" name="Picture 2" descr="C:\Users\mariam\Desktop\PPT\fig 8.2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" t="5786" r="16029" b="16212"/>
          <a:stretch/>
        </p:blipFill>
        <p:spPr bwMode="auto">
          <a:xfrm>
            <a:off x="1055440" y="2420888"/>
            <a:ext cx="3479007" cy="23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ariam\Desktop\PPT\fig 8.3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6" t="11078" r="8240" b="15055"/>
          <a:stretch/>
        </p:blipFill>
        <p:spPr bwMode="auto">
          <a:xfrm>
            <a:off x="5591944" y="2420888"/>
            <a:ext cx="3479007" cy="23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Sylinder 8"/>
          <p:cNvSpPr txBox="1"/>
          <p:nvPr/>
        </p:nvSpPr>
        <p:spPr>
          <a:xfrm>
            <a:off x="2423592" y="5104796"/>
            <a:ext cx="477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Håndtering av faste kostnader!</a:t>
            </a:r>
          </a:p>
        </p:txBody>
      </p:sp>
      <p:sp>
        <p:nvSpPr>
          <p:cNvPr id="3" name="TekstSylinder 2"/>
          <p:cNvSpPr txBox="1"/>
          <p:nvPr/>
        </p:nvSpPr>
        <p:spPr>
          <a:xfrm>
            <a:off x="1991544" y="2061662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Selvkost - </a:t>
            </a:r>
            <a:r>
              <a:rPr lang="nb-NO" b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fullkost</a:t>
            </a:r>
            <a:endParaRPr lang="nb-NO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kstSylinder 6"/>
          <p:cNvSpPr txBox="1"/>
          <p:nvPr/>
        </p:nvSpPr>
        <p:spPr>
          <a:xfrm>
            <a:off x="6528048" y="2051556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Bidragsmetoden</a:t>
            </a:r>
          </a:p>
        </p:txBody>
      </p:sp>
    </p:spTree>
    <p:extLst>
      <p:ext uri="{BB962C8B-B14F-4D97-AF65-F5344CB8AC3E}">
        <p14:creationId xmlns:p14="http://schemas.microsoft.com/office/powerpoint/2010/main" val="2278988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3392" y="232674"/>
            <a:ext cx="8596668" cy="1320800"/>
          </a:xfrm>
        </p:spPr>
        <p:txBody>
          <a:bodyPr>
            <a:normAutofit/>
          </a:bodyPr>
          <a:lstStyle/>
          <a:p>
            <a:r>
              <a:rPr lang="nb-NO" sz="3600" dirty="0"/>
              <a:t>Hvorfor ABC? Stadig økende andel indirekte 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91430" y="1325487"/>
            <a:ext cx="8229600" cy="3997425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			   Før				        				  Nå</a:t>
            </a:r>
          </a:p>
        </p:txBody>
      </p:sp>
      <p:sp>
        <p:nvSpPr>
          <p:cNvPr id="4" name="Rektangel 3"/>
          <p:cNvSpPr/>
          <p:nvPr/>
        </p:nvSpPr>
        <p:spPr>
          <a:xfrm>
            <a:off x="2125910" y="2226568"/>
            <a:ext cx="1584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Indirekte kostnader</a:t>
            </a:r>
          </a:p>
        </p:txBody>
      </p:sp>
      <p:sp>
        <p:nvSpPr>
          <p:cNvPr id="5" name="Rektangel 4"/>
          <p:cNvSpPr/>
          <p:nvPr/>
        </p:nvSpPr>
        <p:spPr>
          <a:xfrm>
            <a:off x="2125910" y="3140968"/>
            <a:ext cx="1584176" cy="22539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Direkte kostnader</a:t>
            </a:r>
          </a:p>
        </p:txBody>
      </p:sp>
      <p:sp>
        <p:nvSpPr>
          <p:cNvPr id="6" name="Rektangel 5"/>
          <p:cNvSpPr/>
          <p:nvPr/>
        </p:nvSpPr>
        <p:spPr>
          <a:xfrm>
            <a:off x="6590406" y="2226568"/>
            <a:ext cx="158417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Indirekte kostnader</a:t>
            </a:r>
          </a:p>
        </p:txBody>
      </p:sp>
      <p:sp>
        <p:nvSpPr>
          <p:cNvPr id="7" name="Rektangel 6"/>
          <p:cNvSpPr/>
          <p:nvPr/>
        </p:nvSpPr>
        <p:spPr>
          <a:xfrm>
            <a:off x="6590406" y="4458816"/>
            <a:ext cx="158417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Direkte kostnader</a:t>
            </a:r>
          </a:p>
        </p:txBody>
      </p:sp>
      <p:sp>
        <p:nvSpPr>
          <p:cNvPr id="8" name="Pil høyre 7"/>
          <p:cNvSpPr/>
          <p:nvPr/>
        </p:nvSpPr>
        <p:spPr>
          <a:xfrm>
            <a:off x="4502174" y="3342692"/>
            <a:ext cx="129614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lassholder for innhold 2"/>
          <p:cNvSpPr txBox="1">
            <a:spLocks/>
          </p:cNvSpPr>
          <p:nvPr/>
        </p:nvSpPr>
        <p:spPr>
          <a:xfrm>
            <a:off x="891430" y="5481768"/>
            <a:ext cx="8229600" cy="9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Trenger et system som har god årsak-virkning sammenheng mellom produkt og ressursbruk</a:t>
            </a:r>
          </a:p>
        </p:txBody>
      </p:sp>
    </p:spTree>
    <p:extLst>
      <p:ext uri="{BB962C8B-B14F-4D97-AF65-F5344CB8AC3E}">
        <p14:creationId xmlns:p14="http://schemas.microsoft.com/office/powerpoint/2010/main" val="10856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Enkelt eksempel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83432" y="1628800"/>
            <a:ext cx="7637473" cy="4023360"/>
          </a:xfrm>
        </p:spPr>
        <p:txBody>
          <a:bodyPr>
            <a:noAutofit/>
          </a:bodyPr>
          <a:lstStyle/>
          <a:p>
            <a:r>
              <a:rPr lang="nb-NO" sz="2000" dirty="0"/>
              <a:t> Øyeklinikk har to typer laseroperasjoner: Standard og Fancy</a:t>
            </a:r>
          </a:p>
          <a:p>
            <a:r>
              <a:rPr lang="nb-NO" sz="2000" dirty="0"/>
              <a:t> Begge krever 3 arbeidstimer per operasjon à 1000 kroner </a:t>
            </a:r>
          </a:p>
          <a:p>
            <a:r>
              <a:rPr lang="nb-NO" sz="2000" dirty="0"/>
              <a:t> Materialkostnadene er 500 pr operasjon</a:t>
            </a:r>
          </a:p>
          <a:p>
            <a:r>
              <a:rPr lang="nb-NO" sz="2000" dirty="0"/>
              <a:t> Markedsføringsbudsjettet er 1 000 000 (indirekte kostnader)</a:t>
            </a:r>
          </a:p>
          <a:p>
            <a:r>
              <a:rPr lang="nb-NO" sz="2000" dirty="0"/>
              <a:t> Men, for å selge Fancy kreves det mer ressurser fra markedsføringsavdelingen</a:t>
            </a:r>
          </a:p>
          <a:p>
            <a:r>
              <a:rPr lang="nb-NO" sz="2000" dirty="0"/>
              <a:t> Det selges mange flere Standard enn Fancy</a:t>
            </a:r>
          </a:p>
          <a:p>
            <a:r>
              <a:rPr lang="nb-NO" sz="2000" dirty="0"/>
              <a:t> </a:t>
            </a:r>
            <a:r>
              <a:rPr lang="nb-NO" sz="2000" b="1" dirty="0"/>
              <a:t>Tradisjonell metode (</a:t>
            </a:r>
            <a:r>
              <a:rPr lang="nb-NO" sz="2000" b="1" dirty="0" err="1"/>
              <a:t>tilleggskalkulasjon</a:t>
            </a:r>
            <a:r>
              <a:rPr lang="nb-NO" sz="2000" b="1" dirty="0"/>
              <a:t>):</a:t>
            </a:r>
          </a:p>
          <a:p>
            <a:pPr lvl="1"/>
            <a:r>
              <a:rPr lang="nb-NO" sz="1800" dirty="0"/>
              <a:t>Tillegg for indirekte kostnader knyttet til pr direkte arbeidstime eller materialkostnader</a:t>
            </a:r>
          </a:p>
          <a:p>
            <a:r>
              <a:rPr lang="nb-NO" sz="2000" dirty="0"/>
              <a:t> Hva er problemet? </a:t>
            </a:r>
          </a:p>
        </p:txBody>
      </p:sp>
    </p:spTree>
    <p:extLst>
      <p:ext uri="{BB962C8B-B14F-4D97-AF65-F5344CB8AC3E}">
        <p14:creationId xmlns:p14="http://schemas.microsoft.com/office/powerpoint/2010/main" val="5373647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Hovedtankegangen i ABC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00808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nb-NO" sz="2400" dirty="0"/>
              <a:t>Produktene skaper sine kostnader ved at de konsumerer </a:t>
            </a:r>
            <a:r>
              <a:rPr lang="nb-NO" sz="2400" u="sng" dirty="0"/>
              <a:t>aktiviteter</a:t>
            </a:r>
          </a:p>
          <a:p>
            <a:r>
              <a:rPr lang="nb-NO" sz="2400" dirty="0"/>
              <a:t>Aktivitet = en (eller en gruppe) avgrensede, gjentatte arbeidsoppgaver</a:t>
            </a:r>
            <a:endParaRPr lang="nb-NO" sz="2400" u="sng" dirty="0"/>
          </a:p>
          <a:p>
            <a:r>
              <a:rPr lang="nb-NO" sz="2400" b="1" u="sng" dirty="0"/>
              <a:t>ABC er en form for </a:t>
            </a:r>
            <a:r>
              <a:rPr lang="nb-NO" sz="2400" b="1" u="sng" dirty="0" err="1"/>
              <a:t>tilleggskalkulasjon</a:t>
            </a:r>
            <a:r>
              <a:rPr lang="nb-NO" sz="2400" u="sng" dirty="0"/>
              <a:t>:</a:t>
            </a:r>
          </a:p>
          <a:p>
            <a:pPr lvl="1"/>
            <a:r>
              <a:rPr lang="nb-NO" sz="2400" dirty="0"/>
              <a:t>Man tilordner indirekte kostnader etter hvor mye aktiviteter ulike kostnadsobjekter benytter</a:t>
            </a:r>
          </a:p>
          <a:p>
            <a:pPr lvl="1"/>
            <a:r>
              <a:rPr lang="nb-NO" sz="2400" dirty="0"/>
              <a:t>Motsetning til tradisjonell tilleggskalkulasjon: tilordner indirekte kostnader etter hvor mye innsatsfaktorer hvert produkt forbruker (direkte materialer, lønn, </a:t>
            </a:r>
            <a:r>
              <a:rPr lang="nb-NO" sz="2400" dirty="0" err="1"/>
              <a:t>etc</a:t>
            </a:r>
            <a:r>
              <a:rPr lang="nb-NO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31242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Eksempel på aktivitetsklassifisering 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943220" y="2420888"/>
          <a:ext cx="8064896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6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NSB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Skole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r>
                        <a:rPr lang="nb-NO" sz="2400" dirty="0"/>
                        <a:t>Anleggsnivå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Konsernstab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 err="1"/>
                        <a:t>Sentraladm</a:t>
                      </a:r>
                      <a:r>
                        <a:rPr lang="nb-NO" sz="2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r>
                        <a:rPr lang="nb-NO" sz="2400" dirty="0"/>
                        <a:t>Produktnivå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Togrute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Operasjonsstue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r>
                        <a:rPr lang="nb-NO" sz="2400" dirty="0"/>
                        <a:t>Serienivå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Avgang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Type operasjon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r>
                        <a:rPr lang="nb-NO" sz="2400" dirty="0"/>
                        <a:t>Enhetsnivå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Antall reisende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Antall operasjoner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Likebent trekant 4">
            <a:extLst>
              <a:ext uri="{FF2B5EF4-FFF2-40B4-BE49-F238E27FC236}">
                <a16:creationId xmlns:a16="http://schemas.microsoft.com/office/drawing/2014/main" id="{7DDF3CFF-3C07-BC19-C9D0-9EE8D3CA3411}"/>
              </a:ext>
            </a:extLst>
          </p:cNvPr>
          <p:cNvSpPr/>
          <p:nvPr/>
        </p:nvSpPr>
        <p:spPr>
          <a:xfrm>
            <a:off x="9412467" y="-1358"/>
            <a:ext cx="2855640" cy="2542716"/>
          </a:xfrm>
          <a:prstGeom prst="triangle">
            <a:avLst/>
          </a:prstGeom>
          <a:effectLst>
            <a:reflection blurRad="6350" stA="15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DD07170-F868-9BBF-C7E9-0FAB302A91AE}"/>
              </a:ext>
            </a:extLst>
          </p:cNvPr>
          <p:cNvSpPr txBox="1"/>
          <p:nvPr/>
        </p:nvSpPr>
        <p:spPr>
          <a:xfrm>
            <a:off x="9912424" y="764704"/>
            <a:ext cx="1855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/>
                </a:solidFill>
              </a:rPr>
              <a:t>Anleggsnivå</a:t>
            </a:r>
          </a:p>
          <a:p>
            <a:pPr algn="ctr"/>
            <a:endParaRPr lang="nb-NO" sz="1200" dirty="0">
              <a:solidFill>
                <a:schemeClr val="bg1"/>
              </a:solidFill>
            </a:endParaRPr>
          </a:p>
          <a:p>
            <a:pPr algn="ctr"/>
            <a:r>
              <a:rPr lang="nb-NO" sz="1200" dirty="0">
                <a:solidFill>
                  <a:schemeClr val="bg1"/>
                </a:solidFill>
              </a:rPr>
              <a:t>Produktnivå</a:t>
            </a:r>
          </a:p>
          <a:p>
            <a:pPr algn="ctr"/>
            <a:endParaRPr lang="nb-NO" sz="1200" dirty="0">
              <a:solidFill>
                <a:schemeClr val="bg1"/>
              </a:solidFill>
            </a:endParaRPr>
          </a:p>
          <a:p>
            <a:pPr algn="ctr"/>
            <a:r>
              <a:rPr lang="nb-NO" sz="1200" dirty="0">
                <a:solidFill>
                  <a:schemeClr val="bg1"/>
                </a:solidFill>
              </a:rPr>
              <a:t>Kundebaserte</a:t>
            </a:r>
          </a:p>
          <a:p>
            <a:pPr algn="ctr"/>
            <a:endParaRPr lang="nb-NO" sz="1200" dirty="0">
              <a:solidFill>
                <a:schemeClr val="bg1"/>
              </a:solidFill>
            </a:endParaRPr>
          </a:p>
          <a:p>
            <a:pPr algn="ctr"/>
            <a:r>
              <a:rPr lang="nb-NO" sz="1200" dirty="0">
                <a:solidFill>
                  <a:schemeClr val="bg1"/>
                </a:solidFill>
              </a:rPr>
              <a:t>Serienivå</a:t>
            </a:r>
          </a:p>
          <a:p>
            <a:pPr algn="ctr"/>
            <a:endParaRPr lang="nb-NO" sz="1200" dirty="0">
              <a:solidFill>
                <a:schemeClr val="bg1"/>
              </a:solidFill>
            </a:endParaRPr>
          </a:p>
          <a:p>
            <a:pPr algn="ctr"/>
            <a:r>
              <a:rPr lang="nb-NO" sz="1200" dirty="0">
                <a:solidFill>
                  <a:schemeClr val="bg1"/>
                </a:solidFill>
              </a:rPr>
              <a:t>Enhetsnivå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45206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Identifisering av kostnadsdrivere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988840"/>
            <a:ext cx="8596668" cy="3880773"/>
          </a:xfrm>
        </p:spPr>
        <p:txBody>
          <a:bodyPr/>
          <a:lstStyle/>
          <a:p>
            <a:pPr marL="114300" indent="0">
              <a:buNone/>
            </a:pPr>
            <a:r>
              <a:rPr lang="nb-NO" sz="3200" dirty="0">
                <a:solidFill>
                  <a:schemeClr val="accent2"/>
                </a:solidFill>
              </a:rPr>
              <a:t>Tre hovedtyper kostnadsdrivere</a:t>
            </a:r>
            <a:endParaRPr lang="nb-NO" sz="3200" dirty="0"/>
          </a:p>
          <a:p>
            <a:pPr marL="571500" indent="-457200">
              <a:buFont typeface="+mj-lt"/>
              <a:buAutoNum type="arabicPeriod"/>
            </a:pPr>
            <a:r>
              <a:rPr lang="nb-NO" sz="2400" b="1" dirty="0"/>
              <a:t>Frekvensbaserte</a:t>
            </a:r>
          </a:p>
          <a:p>
            <a:pPr lvl="1"/>
            <a:r>
              <a:rPr lang="nb-NO" sz="2000" dirty="0"/>
              <a:t>Antall ganger</a:t>
            </a:r>
            <a:endParaRPr lang="nb-NO" sz="2400" dirty="0"/>
          </a:p>
          <a:p>
            <a:pPr marL="571500" indent="-457200">
              <a:buFont typeface="+mj-lt"/>
              <a:buAutoNum type="arabicPeriod"/>
            </a:pPr>
            <a:r>
              <a:rPr lang="nb-NO" sz="2400" b="1" dirty="0"/>
              <a:t>Tidsbaserte</a:t>
            </a:r>
          </a:p>
          <a:p>
            <a:pPr lvl="1"/>
            <a:r>
              <a:rPr lang="nb-NO" sz="2000" dirty="0"/>
              <a:t>Tiden det tar å utføre aktiviteten</a:t>
            </a:r>
            <a:endParaRPr lang="nb-NO" sz="2400" dirty="0"/>
          </a:p>
          <a:p>
            <a:pPr marL="571500" indent="-457200">
              <a:buFont typeface="+mj-lt"/>
              <a:buAutoNum type="arabicPeriod"/>
            </a:pPr>
            <a:r>
              <a:rPr lang="nb-NO" sz="2400" b="1" dirty="0"/>
              <a:t>Konsumbaserte</a:t>
            </a:r>
          </a:p>
          <a:p>
            <a:pPr lvl="1"/>
            <a:r>
              <a:rPr lang="nb-NO" sz="2000" dirty="0"/>
              <a:t>Forbruket av ressurser</a:t>
            </a:r>
          </a:p>
        </p:txBody>
      </p:sp>
    </p:spTree>
    <p:extLst>
      <p:ext uri="{BB962C8B-B14F-4D97-AF65-F5344CB8AC3E}">
        <p14:creationId xmlns:p14="http://schemas.microsoft.com/office/powerpoint/2010/main" val="18039215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 på kostnadsdrivere</a:t>
            </a:r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864223"/>
              </p:ext>
            </p:extLst>
          </p:nvPr>
        </p:nvGraphicFramePr>
        <p:xfrm>
          <a:off x="1415480" y="1946138"/>
          <a:ext cx="7543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Aktivitet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Kostnadsdriver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Innkjøp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Antall innkjøpsordrer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Kvalitetskontroll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Antall serier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Ordremottak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Antall kundeordrer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Vedlikehold</a:t>
                      </a:r>
                      <a:r>
                        <a:rPr lang="nb-NO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av maskiner</a:t>
                      </a:r>
                      <a:endParaRPr lang="nb-NO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Antall maskintimer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Arbeidsledelse i maskinverkstedet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Direkte timer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Servering</a:t>
                      </a:r>
                      <a:r>
                        <a:rPr lang="nb-NO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på en restaurant</a:t>
                      </a:r>
                      <a:endParaRPr lang="nb-NO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Antall gjester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Røntgenfotografering</a:t>
                      </a:r>
                      <a:endParaRPr lang="nb-NO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Antall bilder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Rydding</a:t>
                      </a:r>
                      <a:r>
                        <a:rPr lang="nb-NO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av bord på restaurant </a:t>
                      </a:r>
                      <a:endParaRPr lang="nb-NO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Antall bord benyttet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Skifte</a:t>
                      </a:r>
                      <a:r>
                        <a:rPr lang="nb-NO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sengetøy på hotell</a:t>
                      </a:r>
                      <a:endParaRPr lang="nb-NO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Antall gjester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3236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Talleksempel ABC</a:t>
            </a:r>
          </a:p>
        </p:txBody>
      </p:sp>
      <p:sp>
        <p:nvSpPr>
          <p:cNvPr id="5" name="Plassholder for innhold 2"/>
          <p:cNvSpPr>
            <a:spLocks noGrp="1"/>
          </p:cNvSpPr>
          <p:nvPr>
            <p:ph idx="1"/>
          </p:nvPr>
        </p:nvSpPr>
        <p:spPr>
          <a:xfrm>
            <a:off x="677334" y="5343226"/>
            <a:ext cx="8229600" cy="89696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nb-NO" sz="1800" dirty="0"/>
              <a:t>Hva blir kalkylen for et produkt i en serie på 1000 stk. med 10 kvalitetskontroller. Direkte materialer per enhet utgjør 2 kg à kr 30, og direkte lønn kr 50 per enhet (20 minutter)?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7" t="2628" r="2535" b="48740"/>
          <a:stretch/>
        </p:blipFill>
        <p:spPr>
          <a:xfrm>
            <a:off x="1893300" y="1412776"/>
            <a:ext cx="5797667" cy="359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643359-BD4A-41EF-BE50-6D2D6081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Illustrert: direkte kost er lett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610C3278-21EE-4C0A-BB4E-16AFF4CC2FA5}"/>
              </a:ext>
            </a:extLst>
          </p:cNvPr>
          <p:cNvSpPr txBox="1"/>
          <p:nvPr/>
        </p:nvSpPr>
        <p:spPr>
          <a:xfrm>
            <a:off x="2639616" y="2160589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Direkte kost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D51CBEF-F142-43AF-87EE-D57F9715091B}"/>
              </a:ext>
            </a:extLst>
          </p:cNvPr>
          <p:cNvSpPr txBox="1"/>
          <p:nvPr/>
        </p:nvSpPr>
        <p:spPr>
          <a:xfrm>
            <a:off x="4079776" y="2160589"/>
            <a:ext cx="273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Indirekte kost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AFC55C8-4487-44D0-9CC7-82CE2D836172}"/>
              </a:ext>
            </a:extLst>
          </p:cNvPr>
          <p:cNvSpPr txBox="1"/>
          <p:nvPr/>
        </p:nvSpPr>
        <p:spPr>
          <a:xfrm>
            <a:off x="2648035" y="3673328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Prod </a:t>
            </a:r>
            <a:r>
              <a:rPr lang="nb-NO" dirty="0" err="1"/>
              <a:t>avd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9D9E5E8D-92C4-482B-BEB0-05DB8473AEE8}"/>
              </a:ext>
            </a:extLst>
          </p:cNvPr>
          <p:cNvSpPr txBox="1"/>
          <p:nvPr/>
        </p:nvSpPr>
        <p:spPr>
          <a:xfrm>
            <a:off x="5169749" y="3673328"/>
            <a:ext cx="166456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Service </a:t>
            </a:r>
            <a:r>
              <a:rPr lang="nb-NO" dirty="0" err="1"/>
              <a:t>avd</a:t>
            </a:r>
            <a:endParaRPr lang="nb-NO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B912584-34F6-4CB6-A028-62AA03B3C326}"/>
              </a:ext>
            </a:extLst>
          </p:cNvPr>
          <p:cNvSpPr txBox="1"/>
          <p:nvPr/>
        </p:nvSpPr>
        <p:spPr>
          <a:xfrm>
            <a:off x="2633265" y="4733460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Kostnadsobjekter</a:t>
            </a:r>
          </a:p>
        </p:txBody>
      </p:sp>
      <p:cxnSp>
        <p:nvCxnSpPr>
          <p:cNvPr id="14" name="Kobling: vinkel 13">
            <a:extLst>
              <a:ext uri="{FF2B5EF4-FFF2-40B4-BE49-F238E27FC236}">
                <a16:creationId xmlns:a16="http://schemas.microsoft.com/office/drawing/2014/main" id="{8DC15C81-D2FA-423F-A516-B33E43AE7B13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2639616" y="2345255"/>
            <a:ext cx="2070" cy="2618212"/>
          </a:xfrm>
          <a:prstGeom prst="bentConnector4">
            <a:avLst>
              <a:gd name="adj1" fmla="val -21977633"/>
              <a:gd name="adj2" fmla="val 998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51176AC8-0517-40B6-B0CA-E1D6C6B8E7A7}"/>
              </a:ext>
            </a:extLst>
          </p:cNvPr>
          <p:cNvSpPr txBox="1"/>
          <p:nvPr/>
        </p:nvSpPr>
        <p:spPr>
          <a:xfrm>
            <a:off x="2648035" y="1796976"/>
            <a:ext cx="41764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Kostnadsarter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63B02FB-F609-443A-875D-439166C3D74B}"/>
              </a:ext>
            </a:extLst>
          </p:cNvPr>
          <p:cNvSpPr txBox="1"/>
          <p:nvPr/>
        </p:nvSpPr>
        <p:spPr>
          <a:xfrm>
            <a:off x="2648035" y="3310570"/>
            <a:ext cx="41764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Kostnadssted</a:t>
            </a:r>
          </a:p>
        </p:txBody>
      </p:sp>
    </p:spTree>
    <p:extLst>
      <p:ext uri="{BB962C8B-B14F-4D97-AF65-F5344CB8AC3E}">
        <p14:creationId xmlns:p14="http://schemas.microsoft.com/office/powerpoint/2010/main" val="1946059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Svar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Direkte material: 2kg						60 NOK</a:t>
            </a:r>
          </a:p>
          <a:p>
            <a:r>
              <a:rPr lang="nb-NO" dirty="0"/>
              <a:t>Direkte lønn: (1/3 time)					50 NOK</a:t>
            </a:r>
          </a:p>
        </p:txBody>
      </p:sp>
    </p:spTree>
    <p:extLst>
      <p:ext uri="{BB962C8B-B14F-4D97-AF65-F5344CB8AC3E}">
        <p14:creationId xmlns:p14="http://schemas.microsoft.com/office/powerpoint/2010/main" val="2678367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Talleksempel ABC</a:t>
            </a:r>
          </a:p>
        </p:txBody>
      </p:sp>
      <p:sp>
        <p:nvSpPr>
          <p:cNvPr id="5" name="Plassholder for innhold 2"/>
          <p:cNvSpPr>
            <a:spLocks noGrp="1"/>
          </p:cNvSpPr>
          <p:nvPr>
            <p:ph idx="1"/>
          </p:nvPr>
        </p:nvSpPr>
        <p:spPr>
          <a:xfrm>
            <a:off x="1919536" y="5445225"/>
            <a:ext cx="8229600" cy="89696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nb-NO" sz="1800" dirty="0"/>
              <a:t>Hva blir kalkylen for et produkt i en serie på 1000 stk. med 10 kvalitetskontroller. Direkte materialer per enhet utgjør 2 kg à kr 30, og direkte lønn kr 50 per enhet (20 minutter)?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7" t="2628" r="2535" b="48740"/>
          <a:stretch/>
        </p:blipFill>
        <p:spPr>
          <a:xfrm>
            <a:off x="3220027" y="1765962"/>
            <a:ext cx="5797667" cy="3599711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3220026" y="1765962"/>
            <a:ext cx="2011878" cy="288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69642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Svar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Direkte material: 2kg									60 NOK</a:t>
            </a:r>
          </a:p>
          <a:p>
            <a:r>
              <a:rPr lang="nb-NO" dirty="0"/>
              <a:t>Direkte lønn: (1/3 time)								50 NOK</a:t>
            </a:r>
          </a:p>
          <a:p>
            <a:r>
              <a:rPr lang="nb-NO" dirty="0">
                <a:solidFill>
                  <a:srgbClr val="FF0000"/>
                </a:solidFill>
              </a:rPr>
              <a:t>Materialhåndtering: (500 000/20 000) x 2		50 NOK</a:t>
            </a:r>
          </a:p>
        </p:txBody>
      </p:sp>
    </p:spTree>
    <p:extLst>
      <p:ext uri="{BB962C8B-B14F-4D97-AF65-F5344CB8AC3E}">
        <p14:creationId xmlns:p14="http://schemas.microsoft.com/office/powerpoint/2010/main" val="78648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Talleksempel ABC</a:t>
            </a:r>
          </a:p>
        </p:txBody>
      </p:sp>
      <p:sp>
        <p:nvSpPr>
          <p:cNvPr id="5" name="Plassholder for innhold 2"/>
          <p:cNvSpPr>
            <a:spLocks noGrp="1"/>
          </p:cNvSpPr>
          <p:nvPr>
            <p:ph idx="1"/>
          </p:nvPr>
        </p:nvSpPr>
        <p:spPr>
          <a:xfrm>
            <a:off x="1919536" y="5445225"/>
            <a:ext cx="8229600" cy="89696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nb-NO" sz="1800" dirty="0"/>
              <a:t>Hva blir kalkylen for et produkt i en serie på 1000 stk. med 10 kvalitetskontroller. Direkte materialer per enhet utgjør 2 kg à kr 30, og direkte lønn kr 50 per enhet (20 minutter)?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7" t="2628" r="2535" b="48740"/>
          <a:stretch/>
        </p:blipFill>
        <p:spPr>
          <a:xfrm>
            <a:off x="3220027" y="1765962"/>
            <a:ext cx="5797667" cy="3599711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5112920" y="1737362"/>
            <a:ext cx="2011878" cy="288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3009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Svar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Direkte material: 2kg									60 NOK</a:t>
            </a:r>
          </a:p>
          <a:p>
            <a:r>
              <a:rPr lang="nb-NO" dirty="0"/>
              <a:t>Direkte lønn: (1/3 time)								50 NOK</a:t>
            </a:r>
          </a:p>
          <a:p>
            <a:r>
              <a:rPr lang="nb-NO" dirty="0">
                <a:solidFill>
                  <a:schemeClr val="tx1"/>
                </a:solidFill>
              </a:rPr>
              <a:t>Materialhåndtering: (500 000/20 000) x 2		50 NOK</a:t>
            </a:r>
          </a:p>
          <a:p>
            <a:r>
              <a:rPr lang="nb-NO" dirty="0">
                <a:solidFill>
                  <a:srgbClr val="FF0000"/>
                </a:solidFill>
              </a:rPr>
              <a:t>Kvalitetskontroll: (390 000/1300)x10 /1000		3 NOK</a:t>
            </a:r>
          </a:p>
        </p:txBody>
      </p:sp>
    </p:spTree>
    <p:extLst>
      <p:ext uri="{BB962C8B-B14F-4D97-AF65-F5344CB8AC3E}">
        <p14:creationId xmlns:p14="http://schemas.microsoft.com/office/powerpoint/2010/main" val="24015421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Talleksempel ABC</a:t>
            </a:r>
          </a:p>
        </p:txBody>
      </p:sp>
      <p:sp>
        <p:nvSpPr>
          <p:cNvPr id="5" name="Plassholder for innhold 2"/>
          <p:cNvSpPr>
            <a:spLocks noGrp="1"/>
          </p:cNvSpPr>
          <p:nvPr>
            <p:ph idx="1"/>
          </p:nvPr>
        </p:nvSpPr>
        <p:spPr>
          <a:xfrm>
            <a:off x="1919536" y="5445225"/>
            <a:ext cx="8229600" cy="89696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nb-NO" sz="1800" dirty="0"/>
              <a:t>Hva blir kalkylen for et produkt i en serie på 1000 stk. med 10 kvalitetskontroller. Direkte materialer per enhet utgjør 2 kg à kr 30, og direkte lønn kr 50 per enhet (20 minutter)?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7" t="2628" r="2535" b="48740"/>
          <a:stretch/>
        </p:blipFill>
        <p:spPr>
          <a:xfrm>
            <a:off x="3220026" y="1791438"/>
            <a:ext cx="5797667" cy="3599711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7005814" y="1737362"/>
            <a:ext cx="2011878" cy="288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1470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Svar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Direkte material: 2kg									60 NOK</a:t>
            </a:r>
          </a:p>
          <a:p>
            <a:r>
              <a:rPr lang="nb-NO" dirty="0"/>
              <a:t>Direkte lønn: (1/3 time)								50 NOK</a:t>
            </a:r>
          </a:p>
          <a:p>
            <a:r>
              <a:rPr lang="nb-NO" dirty="0">
                <a:solidFill>
                  <a:schemeClr val="tx1"/>
                </a:solidFill>
              </a:rPr>
              <a:t>Materialhåndtering: (500 000/20 000) x 2			50 NOK</a:t>
            </a:r>
          </a:p>
          <a:p>
            <a:r>
              <a:rPr lang="nb-NO" dirty="0">
                <a:solidFill>
                  <a:schemeClr val="tx1"/>
                </a:solidFill>
              </a:rPr>
              <a:t>Kvalitetskontroll: (390 000/1300)x10 /1000			3 NOK</a:t>
            </a:r>
          </a:p>
          <a:p>
            <a:r>
              <a:rPr lang="nb-NO" dirty="0">
                <a:solidFill>
                  <a:srgbClr val="FF0000"/>
                </a:solidFill>
              </a:rPr>
              <a:t>Maskinomstilling: (900 000/150)/1000*:				6 NOK</a:t>
            </a:r>
          </a:p>
          <a:p>
            <a:r>
              <a:rPr lang="nb-NO" dirty="0"/>
              <a:t>Tilvirkningskost: 										169 NOK</a:t>
            </a:r>
          </a:p>
          <a:p>
            <a:pPr marL="0" indent="0">
              <a:buNone/>
            </a:pPr>
            <a:endParaRPr lang="nb-NO" dirty="0"/>
          </a:p>
        </p:txBody>
      </p:sp>
      <p:cxnSp>
        <p:nvCxnSpPr>
          <p:cNvPr id="5" name="Rett linje 4"/>
          <p:cNvCxnSpPr>
            <a:cxnSpLocks/>
          </p:cNvCxnSpPr>
          <p:nvPr/>
        </p:nvCxnSpPr>
        <p:spPr>
          <a:xfrm>
            <a:off x="767408" y="4221088"/>
            <a:ext cx="7992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377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Sentrale trinn i ABC-kalkyle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6416" y="1957329"/>
            <a:ext cx="8596668" cy="3880773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Aktivitetene identifiseres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Grupper aktivitetene etter aktivitetshierarkiet 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Identifiser kvantifiserbare kostnadsdrivere for hver aktivitet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Bestem kostnadene for hver aktivitet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Aktivitetssats må beregnes (punkt 4 dividert på punkt 3)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Kostnadsobjektene belastes for aktivitetskostnadene i henhold til konsumet av aktiviteten</a:t>
            </a:r>
          </a:p>
          <a:p>
            <a:pPr marL="571500" indent="-457200">
              <a:buFont typeface="+mj-lt"/>
              <a:buAutoNum type="arabicPeriod"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22671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Kostnader for uutnyttet kapasitet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00808"/>
            <a:ext cx="8596668" cy="3880773"/>
          </a:xfrm>
        </p:spPr>
        <p:txBody>
          <a:bodyPr>
            <a:normAutofit/>
          </a:bodyPr>
          <a:lstStyle/>
          <a:p>
            <a:r>
              <a:rPr lang="nb-NO" sz="2800" dirty="0"/>
              <a:t>Aktivitetssatsen i ABC beregnes på basis av </a:t>
            </a:r>
            <a:r>
              <a:rPr lang="nb-NO" sz="2800" b="1" dirty="0"/>
              <a:t>disponibel kapasitet. </a:t>
            </a:r>
            <a:r>
              <a:rPr lang="nb-NO" sz="2800" dirty="0"/>
              <a:t>Hvorfor?</a:t>
            </a:r>
            <a:endParaRPr lang="nb-NO" sz="2800" b="1" dirty="0"/>
          </a:p>
          <a:p>
            <a:r>
              <a:rPr lang="nb-NO" sz="2800" b="1" dirty="0"/>
              <a:t>MEN</a:t>
            </a:r>
          </a:p>
          <a:p>
            <a:pPr lvl="1"/>
            <a:r>
              <a:rPr lang="nb-NO" sz="2400" dirty="0"/>
              <a:t>Produktene belastes for kostnader for virkelig volumutnyttelse</a:t>
            </a:r>
          </a:p>
          <a:p>
            <a:pPr lvl="1"/>
            <a:r>
              <a:rPr lang="nb-NO" sz="2400" dirty="0"/>
              <a:t>Når kapasitetsutnyttelsen avviker fra kapasiteten stilt til disposisjon får vi kostnader for uutnyttet kapasitet</a:t>
            </a:r>
          </a:p>
          <a:p>
            <a:pPr lvl="1"/>
            <a:r>
              <a:rPr lang="nb-NO" sz="2400" dirty="0"/>
              <a:t>Kan være viktig input til ledere om kapasitetsstyring</a:t>
            </a:r>
          </a:p>
        </p:txBody>
      </p:sp>
    </p:spTree>
    <p:extLst>
      <p:ext uri="{BB962C8B-B14F-4D97-AF65-F5344CB8AC3E}">
        <p14:creationId xmlns:p14="http://schemas.microsoft.com/office/powerpoint/2010/main" val="29656682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b-NO" dirty="0"/>
              <a:t>Samlet aktivitetskostnad er budsjettert til: kr 1 230 000</a:t>
            </a:r>
          </a:p>
          <a:p>
            <a:pPr marL="114300" indent="0">
              <a:buNone/>
            </a:pPr>
            <a:r>
              <a:rPr lang="nb-NO" dirty="0"/>
              <a:t>Disponibel kapasitet 5 000 timer</a:t>
            </a:r>
          </a:p>
          <a:p>
            <a:pPr marL="114300" indent="0">
              <a:buNone/>
            </a:pPr>
            <a:r>
              <a:rPr lang="nb-NO" dirty="0"/>
              <a:t>Planlagt utnyttelse 4 200 timer </a:t>
            </a:r>
          </a:p>
          <a:p>
            <a:pPr marL="114300" indent="0">
              <a:buNone/>
            </a:pPr>
            <a:r>
              <a:rPr lang="nb-NO" dirty="0"/>
              <a:t>Aktivitetssatsen ved ABC: 1 230 000/5 000= 246</a:t>
            </a:r>
          </a:p>
          <a:p>
            <a:pPr marL="11430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1269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643359-BD4A-41EF-BE50-6D2D6081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Illustrert: indirekte kost til kostnadssted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610C3278-21EE-4C0A-BB4E-16AFF4CC2FA5}"/>
              </a:ext>
            </a:extLst>
          </p:cNvPr>
          <p:cNvSpPr txBox="1"/>
          <p:nvPr/>
        </p:nvSpPr>
        <p:spPr>
          <a:xfrm>
            <a:off x="2639616" y="2160589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Direkte kost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D51CBEF-F142-43AF-87EE-D57F9715091B}"/>
              </a:ext>
            </a:extLst>
          </p:cNvPr>
          <p:cNvSpPr txBox="1"/>
          <p:nvPr/>
        </p:nvSpPr>
        <p:spPr>
          <a:xfrm>
            <a:off x="4079776" y="2160589"/>
            <a:ext cx="273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Indirekte kost</a:t>
            </a:r>
          </a:p>
        </p:txBody>
      </p:sp>
      <p:sp>
        <p:nvSpPr>
          <p:cNvPr id="6" name="Pil: ned 5">
            <a:extLst>
              <a:ext uri="{FF2B5EF4-FFF2-40B4-BE49-F238E27FC236}">
                <a16:creationId xmlns:a16="http://schemas.microsoft.com/office/drawing/2014/main" id="{810F88B2-3E32-425C-8791-F10DA5E93017}"/>
              </a:ext>
            </a:extLst>
          </p:cNvPr>
          <p:cNvSpPr/>
          <p:nvPr/>
        </p:nvSpPr>
        <p:spPr>
          <a:xfrm>
            <a:off x="4726844" y="2554380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AFC55C8-4487-44D0-9CC7-82CE2D836172}"/>
              </a:ext>
            </a:extLst>
          </p:cNvPr>
          <p:cNvSpPr txBox="1"/>
          <p:nvPr/>
        </p:nvSpPr>
        <p:spPr>
          <a:xfrm>
            <a:off x="2648035" y="3673328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Prod </a:t>
            </a:r>
            <a:r>
              <a:rPr lang="nb-NO" dirty="0" err="1"/>
              <a:t>avd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9D9E5E8D-92C4-482B-BEB0-05DB8473AEE8}"/>
              </a:ext>
            </a:extLst>
          </p:cNvPr>
          <p:cNvSpPr txBox="1"/>
          <p:nvPr/>
        </p:nvSpPr>
        <p:spPr>
          <a:xfrm>
            <a:off x="5169749" y="3673328"/>
            <a:ext cx="166456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Service </a:t>
            </a:r>
            <a:r>
              <a:rPr lang="nb-NO" dirty="0" err="1"/>
              <a:t>avd</a:t>
            </a:r>
            <a:endParaRPr lang="nb-NO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B912584-34F6-4CB6-A028-62AA03B3C326}"/>
              </a:ext>
            </a:extLst>
          </p:cNvPr>
          <p:cNvSpPr txBox="1"/>
          <p:nvPr/>
        </p:nvSpPr>
        <p:spPr>
          <a:xfrm>
            <a:off x="2633265" y="4733460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Kostnadsobjekter</a:t>
            </a:r>
          </a:p>
        </p:txBody>
      </p:sp>
      <p:cxnSp>
        <p:nvCxnSpPr>
          <p:cNvPr id="14" name="Kobling: vinkel 13">
            <a:extLst>
              <a:ext uri="{FF2B5EF4-FFF2-40B4-BE49-F238E27FC236}">
                <a16:creationId xmlns:a16="http://schemas.microsoft.com/office/drawing/2014/main" id="{8DC15C81-D2FA-423F-A516-B33E43AE7B13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2639616" y="2345255"/>
            <a:ext cx="2070" cy="2618212"/>
          </a:xfrm>
          <a:prstGeom prst="bentConnector4">
            <a:avLst>
              <a:gd name="adj1" fmla="val -21977633"/>
              <a:gd name="adj2" fmla="val 998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51176AC8-0517-40B6-B0CA-E1D6C6B8E7A7}"/>
              </a:ext>
            </a:extLst>
          </p:cNvPr>
          <p:cNvSpPr txBox="1"/>
          <p:nvPr/>
        </p:nvSpPr>
        <p:spPr>
          <a:xfrm>
            <a:off x="2648035" y="1796976"/>
            <a:ext cx="41764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Kostnadsarter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63B02FB-F609-443A-875D-439166C3D74B}"/>
              </a:ext>
            </a:extLst>
          </p:cNvPr>
          <p:cNvSpPr txBox="1"/>
          <p:nvPr/>
        </p:nvSpPr>
        <p:spPr>
          <a:xfrm>
            <a:off x="2648035" y="3310570"/>
            <a:ext cx="41764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Kostnadssted</a:t>
            </a:r>
          </a:p>
        </p:txBody>
      </p:sp>
    </p:spTree>
    <p:extLst>
      <p:ext uri="{BB962C8B-B14F-4D97-AF65-F5344CB8AC3E}">
        <p14:creationId xmlns:p14="http://schemas.microsoft.com/office/powerpoint/2010/main" val="36447040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b-NO" dirty="0"/>
              <a:t>Samlet aktivitetskostnad er budsjettert til: kr 1 230 000</a:t>
            </a:r>
          </a:p>
          <a:p>
            <a:pPr marL="114300" indent="0">
              <a:buNone/>
            </a:pPr>
            <a:r>
              <a:rPr lang="nb-NO" dirty="0"/>
              <a:t>Disponibel kapasitet 5 000 timer</a:t>
            </a:r>
          </a:p>
          <a:p>
            <a:pPr marL="114300" indent="0">
              <a:buNone/>
            </a:pPr>
            <a:r>
              <a:rPr lang="nb-NO" dirty="0"/>
              <a:t>Planlagt utnyttelse 4 200 timer </a:t>
            </a:r>
          </a:p>
          <a:p>
            <a:pPr marL="114300" indent="0">
              <a:buNone/>
            </a:pPr>
            <a:r>
              <a:rPr lang="nb-NO" dirty="0"/>
              <a:t>Aktivitetssatsen ved ABC: 1 230 000/5 000= 246</a:t>
            </a:r>
          </a:p>
          <a:p>
            <a:pPr marL="114300" indent="0">
              <a:buNone/>
            </a:pPr>
            <a:r>
              <a:rPr lang="nb-NO" b="1" dirty="0"/>
              <a:t>Kostnader for uutnyttet kapasitet: (4 200 – 5 000)*246 = -196 800</a:t>
            </a:r>
          </a:p>
        </p:txBody>
      </p:sp>
    </p:spTree>
    <p:extLst>
      <p:ext uri="{BB962C8B-B14F-4D97-AF65-F5344CB8AC3E}">
        <p14:creationId xmlns:p14="http://schemas.microsoft.com/office/powerpoint/2010/main" val="18762739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Ulemper ved ABC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898554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nb-NO" sz="2400" dirty="0"/>
              <a:t>Kompleksitet (avansert selvkostmetode)</a:t>
            </a:r>
          </a:p>
          <a:p>
            <a:pPr lvl="1"/>
            <a:r>
              <a:rPr lang="nb-NO" sz="2400" dirty="0"/>
              <a:t>Ikke egnet til marginalbetraktninger (kort sikt)</a:t>
            </a:r>
          </a:p>
          <a:p>
            <a:pPr lvl="1"/>
            <a:endParaRPr lang="nb-NO" sz="2400" dirty="0"/>
          </a:p>
          <a:p>
            <a:pPr marL="201168" lvl="1" indent="0">
              <a:buNone/>
            </a:pPr>
            <a:r>
              <a:rPr lang="nb-NO" sz="2400" dirty="0" err="1"/>
              <a:t>Checklist</a:t>
            </a:r>
            <a:r>
              <a:rPr lang="nb-NO" sz="2400" dirty="0"/>
              <a:t> – når kan det være lurt?</a:t>
            </a:r>
          </a:p>
          <a:p>
            <a:pPr lvl="1"/>
            <a:r>
              <a:rPr lang="nb-NO" sz="2400" dirty="0"/>
              <a:t>Høye indirekte kostnader</a:t>
            </a:r>
          </a:p>
          <a:p>
            <a:pPr lvl="1"/>
            <a:r>
              <a:rPr lang="nb-NO" sz="2400" dirty="0"/>
              <a:t>Ulik grad av kompleksitet og eller volum på produkter</a:t>
            </a:r>
          </a:p>
          <a:p>
            <a:pPr lvl="1"/>
            <a:r>
              <a:rPr lang="nb-NO" sz="2400" dirty="0"/>
              <a:t>Feil forhold mellom opplevd indirekte ressursbruk og faktisk kostnadsfordeling</a:t>
            </a:r>
          </a:p>
        </p:txBody>
      </p:sp>
    </p:spTree>
    <p:extLst>
      <p:ext uri="{BB962C8B-B14F-4D97-AF65-F5344CB8AC3E}">
        <p14:creationId xmlns:p14="http://schemas.microsoft.com/office/powerpoint/2010/main" val="28437700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ABC i perspektiv</a:t>
            </a:r>
          </a:p>
        </p:txBody>
      </p:sp>
    </p:spTree>
    <p:extLst>
      <p:ext uri="{BB962C8B-B14F-4D97-AF65-F5344CB8AC3E}">
        <p14:creationId xmlns:p14="http://schemas.microsoft.com/office/powerpoint/2010/main" val="25520461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Figur </a:t>
            </a:r>
            <a:r>
              <a:rPr lang="nb-NO"/>
              <a:t>av ABC-prosessen</a:t>
            </a:r>
            <a:endParaRPr lang="nb-NO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628800"/>
            <a:ext cx="6290264" cy="40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4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 litt kjent ut….</a:t>
            </a:r>
          </a:p>
        </p:txBody>
      </p:sp>
      <p:pic>
        <p:nvPicPr>
          <p:cNvPr id="2050" name="Picture 2" descr="HMMM LOOKS FAMILIAR - Futurama Fry | Make 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930400"/>
            <a:ext cx="518457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581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Kapittel 7 om kostnadsfordeling</a:t>
            </a:r>
          </a:p>
        </p:txBody>
      </p:sp>
      <p:pic>
        <p:nvPicPr>
          <p:cNvPr id="4" name="Picture 2" descr="C:\Users\mariam\Desktop\PPT\fig 7.1-0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2461" y="1930400"/>
            <a:ext cx="544641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090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 oss sammenligne!</a:t>
            </a:r>
          </a:p>
        </p:txBody>
      </p:sp>
      <p:sp>
        <p:nvSpPr>
          <p:cNvPr id="4" name="Plassholder for innhold 2"/>
          <p:cNvSpPr>
            <a:spLocks noGrp="1"/>
          </p:cNvSpPr>
          <p:nvPr>
            <p:ph idx="1"/>
          </p:nvPr>
        </p:nvSpPr>
        <p:spPr>
          <a:xfrm>
            <a:off x="1308403" y="1930400"/>
            <a:ext cx="3672408" cy="4023360"/>
          </a:xfrm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b="1" dirty="0"/>
              <a:t>Fem stadier i kostnadsfordelingen</a:t>
            </a:r>
          </a:p>
          <a:p>
            <a:pPr marL="800100" indent="-457200">
              <a:buFont typeface="+mj-lt"/>
              <a:buAutoNum type="arabicPeriod"/>
            </a:pPr>
            <a:r>
              <a:rPr lang="nb-NO" dirty="0"/>
              <a:t>Virksomheten deles inn i </a:t>
            </a:r>
            <a:r>
              <a:rPr lang="nb-NO" b="1" dirty="0"/>
              <a:t>kostnadssteder</a:t>
            </a:r>
          </a:p>
          <a:p>
            <a:pPr marL="800100" indent="-457200">
              <a:buFont typeface="+mj-lt"/>
              <a:buAutoNum type="arabicPeriod"/>
            </a:pPr>
            <a:r>
              <a:rPr lang="nb-NO" dirty="0"/>
              <a:t>Indirekte kostnader akkumuleres til kostnadsstedene for påfølgende fordeling til lavere nivå (nærmere produktene)</a:t>
            </a:r>
          </a:p>
          <a:p>
            <a:pPr marL="800100" indent="-457200">
              <a:buFont typeface="+mj-lt"/>
              <a:buAutoNum type="arabicPeriod"/>
            </a:pPr>
            <a:r>
              <a:rPr lang="nb-NO" dirty="0"/>
              <a:t>Fordelingsnøkler velges</a:t>
            </a:r>
          </a:p>
          <a:p>
            <a:pPr marL="800100" indent="-457200">
              <a:buFont typeface="+mj-lt"/>
              <a:buAutoNum type="arabicPeriod"/>
            </a:pPr>
            <a:r>
              <a:rPr lang="nb-NO" dirty="0"/>
              <a:t>Sats per enhet av aktivitetsmålet (fordelingsnøkkel) beregnes </a:t>
            </a:r>
          </a:p>
          <a:p>
            <a:pPr marL="800100" indent="-457200">
              <a:buFont typeface="+mj-lt"/>
              <a:buAutoNum type="arabicPeriod"/>
            </a:pPr>
            <a:r>
              <a:rPr lang="nb-NO" dirty="0"/>
              <a:t>Fordelingen gjennomføres</a:t>
            </a:r>
          </a:p>
          <a:p>
            <a:pPr marL="1371600" lvl="2" indent="-457200">
              <a:buFont typeface="+mj-lt"/>
              <a:buAutoNum type="arabicPeriod"/>
            </a:pPr>
            <a:endParaRPr lang="nb-NO" dirty="0"/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>
          <a:xfrm>
            <a:off x="5374987" y="1930400"/>
            <a:ext cx="3672408" cy="402336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nb-NO" sz="2400" b="1" dirty="0">
                <a:solidFill>
                  <a:schemeClr val="bg1">
                    <a:lumMod val="50000"/>
                  </a:schemeClr>
                </a:solidFill>
              </a:rPr>
              <a:t>Sentrale trinn ABC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b="1" dirty="0">
                <a:solidFill>
                  <a:schemeClr val="bg1">
                    <a:lumMod val="50000"/>
                  </a:schemeClr>
                </a:solidFill>
              </a:rPr>
              <a:t>Aktivitetene</a:t>
            </a: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 identifiseres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Grupper aktivitetene etter aktivitetshierarkiet 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Identifiser kvantifiserbare kostnadsdrivere for hver aktivitet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Bestem kostnadene for hver aktivitet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Aktivitetssats må beregnes (punkt 4 dividert på punkt 3)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Kostnadsobjektene belastes for aktivitetskostnadene i henhold til konsumet av aktiviteten</a:t>
            </a:r>
          </a:p>
          <a:p>
            <a:pPr marL="571500" indent="-457200">
              <a:buFont typeface="+mj-lt"/>
              <a:buAutoNum type="arabicPeriod"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502089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7A8DFB-7CA5-78DF-64CD-89641698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CC52501-8484-1C20-305A-D9475CE6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8.3 c) Se (a) og (b) for info. Merk: tilleggssatsene for </a:t>
            </a:r>
            <a:r>
              <a:rPr lang="nb-NO" dirty="0" err="1"/>
              <a:t>maskinavd</a:t>
            </a:r>
            <a:r>
              <a:rPr lang="nb-NO" dirty="0"/>
              <a:t>. og </a:t>
            </a:r>
            <a:r>
              <a:rPr lang="nb-NO" dirty="0" err="1"/>
              <a:t>sveiseavd</a:t>
            </a:r>
            <a:r>
              <a:rPr lang="nb-NO" dirty="0"/>
              <a:t> er 342,96 og 260,64.</a:t>
            </a:r>
          </a:p>
          <a:p>
            <a:pPr marL="0" indent="0">
              <a:buNone/>
            </a:pPr>
            <a:r>
              <a:rPr lang="nb-NO" dirty="0"/>
              <a:t>9.5</a:t>
            </a:r>
          </a:p>
          <a:p>
            <a:pPr marL="0" indent="0">
              <a:buNone/>
            </a:pPr>
            <a:r>
              <a:rPr lang="nb-NO" dirty="0"/>
              <a:t>9.11</a:t>
            </a:r>
          </a:p>
        </p:txBody>
      </p:sp>
    </p:spTree>
    <p:extLst>
      <p:ext uri="{BB962C8B-B14F-4D97-AF65-F5344CB8AC3E}">
        <p14:creationId xmlns:p14="http://schemas.microsoft.com/office/powerpoint/2010/main" val="92564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643359-BD4A-41EF-BE50-6D2D6081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Illustrert: fra </a:t>
            </a:r>
            <a:r>
              <a:rPr lang="nb-NO" dirty="0" err="1"/>
              <a:t>serviceavd</a:t>
            </a:r>
            <a:r>
              <a:rPr lang="nb-NO" dirty="0"/>
              <a:t>. til </a:t>
            </a:r>
            <a:r>
              <a:rPr lang="nb-NO" dirty="0" err="1"/>
              <a:t>prod</a:t>
            </a:r>
            <a:r>
              <a:rPr lang="nb-NO" dirty="0"/>
              <a:t> avd.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610C3278-21EE-4C0A-BB4E-16AFF4CC2FA5}"/>
              </a:ext>
            </a:extLst>
          </p:cNvPr>
          <p:cNvSpPr txBox="1"/>
          <p:nvPr/>
        </p:nvSpPr>
        <p:spPr>
          <a:xfrm>
            <a:off x="2639616" y="2160589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Direkte kost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D51CBEF-F142-43AF-87EE-D57F9715091B}"/>
              </a:ext>
            </a:extLst>
          </p:cNvPr>
          <p:cNvSpPr txBox="1"/>
          <p:nvPr/>
        </p:nvSpPr>
        <p:spPr>
          <a:xfrm>
            <a:off x="4079776" y="2160589"/>
            <a:ext cx="273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Indirekte kost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AFC55C8-4487-44D0-9CC7-82CE2D836172}"/>
              </a:ext>
            </a:extLst>
          </p:cNvPr>
          <p:cNvSpPr txBox="1"/>
          <p:nvPr/>
        </p:nvSpPr>
        <p:spPr>
          <a:xfrm>
            <a:off x="2648035" y="3673328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Prod </a:t>
            </a:r>
            <a:r>
              <a:rPr lang="nb-NO" dirty="0" err="1"/>
              <a:t>avd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9D9E5E8D-92C4-482B-BEB0-05DB8473AEE8}"/>
              </a:ext>
            </a:extLst>
          </p:cNvPr>
          <p:cNvSpPr txBox="1"/>
          <p:nvPr/>
        </p:nvSpPr>
        <p:spPr>
          <a:xfrm>
            <a:off x="5169749" y="3673328"/>
            <a:ext cx="166456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Service </a:t>
            </a:r>
            <a:r>
              <a:rPr lang="nb-NO" dirty="0" err="1">
                <a:solidFill>
                  <a:srgbClr val="FF0000"/>
                </a:solidFill>
              </a:rPr>
              <a:t>avd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B912584-34F6-4CB6-A028-62AA03B3C326}"/>
              </a:ext>
            </a:extLst>
          </p:cNvPr>
          <p:cNvSpPr txBox="1"/>
          <p:nvPr/>
        </p:nvSpPr>
        <p:spPr>
          <a:xfrm>
            <a:off x="2633265" y="4733460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Kostnadsobjekter</a:t>
            </a:r>
          </a:p>
        </p:txBody>
      </p:sp>
      <p:cxnSp>
        <p:nvCxnSpPr>
          <p:cNvPr id="14" name="Kobling: vinkel 13">
            <a:extLst>
              <a:ext uri="{FF2B5EF4-FFF2-40B4-BE49-F238E27FC236}">
                <a16:creationId xmlns:a16="http://schemas.microsoft.com/office/drawing/2014/main" id="{8DC15C81-D2FA-423F-A516-B33E43AE7B13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2639616" y="2345255"/>
            <a:ext cx="2070" cy="2618212"/>
          </a:xfrm>
          <a:prstGeom prst="bentConnector4">
            <a:avLst>
              <a:gd name="adj1" fmla="val -21977633"/>
              <a:gd name="adj2" fmla="val 998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51176AC8-0517-40B6-B0CA-E1D6C6B8E7A7}"/>
              </a:ext>
            </a:extLst>
          </p:cNvPr>
          <p:cNvSpPr txBox="1"/>
          <p:nvPr/>
        </p:nvSpPr>
        <p:spPr>
          <a:xfrm>
            <a:off x="2648035" y="1796976"/>
            <a:ext cx="41764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Kostnadsarter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63B02FB-F609-443A-875D-439166C3D74B}"/>
              </a:ext>
            </a:extLst>
          </p:cNvPr>
          <p:cNvSpPr txBox="1"/>
          <p:nvPr/>
        </p:nvSpPr>
        <p:spPr>
          <a:xfrm>
            <a:off x="2648035" y="3310570"/>
            <a:ext cx="41764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Kostnadssted</a:t>
            </a:r>
          </a:p>
        </p:txBody>
      </p:sp>
      <p:sp>
        <p:nvSpPr>
          <p:cNvPr id="9" name="Pil: ned 8">
            <a:extLst>
              <a:ext uri="{FF2B5EF4-FFF2-40B4-BE49-F238E27FC236}">
                <a16:creationId xmlns:a16="http://schemas.microsoft.com/office/drawing/2014/main" id="{B4504BC3-1854-4EBD-AA75-8CCF8A4BAFFF}"/>
              </a:ext>
            </a:extLst>
          </p:cNvPr>
          <p:cNvSpPr/>
          <p:nvPr/>
        </p:nvSpPr>
        <p:spPr>
          <a:xfrm rot="5400000">
            <a:off x="4547863" y="3508607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485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643359-BD4A-41EF-BE50-6D2D6081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33019" cy="1320800"/>
          </a:xfrm>
        </p:spPr>
        <p:txBody>
          <a:bodyPr>
            <a:normAutofit fontScale="90000"/>
          </a:bodyPr>
          <a:lstStyle/>
          <a:p>
            <a:r>
              <a:rPr lang="nb-NO" dirty="0"/>
              <a:t>Illustrert: fra </a:t>
            </a:r>
            <a:r>
              <a:rPr lang="nb-NO" dirty="0" err="1"/>
              <a:t>prod</a:t>
            </a:r>
            <a:r>
              <a:rPr lang="nb-NO" dirty="0"/>
              <a:t> avd. til </a:t>
            </a:r>
            <a:r>
              <a:rPr lang="nb-NO" dirty="0" err="1"/>
              <a:t>kostn</a:t>
            </a:r>
            <a:r>
              <a:rPr lang="nb-NO" dirty="0"/>
              <a:t>. objekter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610C3278-21EE-4C0A-BB4E-16AFF4CC2FA5}"/>
              </a:ext>
            </a:extLst>
          </p:cNvPr>
          <p:cNvSpPr txBox="1"/>
          <p:nvPr/>
        </p:nvSpPr>
        <p:spPr>
          <a:xfrm>
            <a:off x="2639616" y="2160589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Direkte kost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D51CBEF-F142-43AF-87EE-D57F9715091B}"/>
              </a:ext>
            </a:extLst>
          </p:cNvPr>
          <p:cNvSpPr txBox="1"/>
          <p:nvPr/>
        </p:nvSpPr>
        <p:spPr>
          <a:xfrm>
            <a:off x="4079776" y="2160589"/>
            <a:ext cx="273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Indirekte kost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AFC55C8-4487-44D0-9CC7-82CE2D836172}"/>
              </a:ext>
            </a:extLst>
          </p:cNvPr>
          <p:cNvSpPr txBox="1"/>
          <p:nvPr/>
        </p:nvSpPr>
        <p:spPr>
          <a:xfrm>
            <a:off x="2648035" y="3673328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Prod </a:t>
            </a:r>
            <a:r>
              <a:rPr lang="nb-NO" dirty="0" err="1">
                <a:solidFill>
                  <a:srgbClr val="FF0000"/>
                </a:solidFill>
              </a:rPr>
              <a:t>avd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9D9E5E8D-92C4-482B-BEB0-05DB8473AEE8}"/>
              </a:ext>
            </a:extLst>
          </p:cNvPr>
          <p:cNvSpPr txBox="1"/>
          <p:nvPr/>
        </p:nvSpPr>
        <p:spPr>
          <a:xfrm>
            <a:off x="5169749" y="3673328"/>
            <a:ext cx="166456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Service </a:t>
            </a:r>
            <a:r>
              <a:rPr lang="nb-NO" dirty="0" err="1"/>
              <a:t>avd</a:t>
            </a:r>
            <a:endParaRPr lang="nb-NO" dirty="0"/>
          </a:p>
        </p:txBody>
      </p:sp>
      <p:sp>
        <p:nvSpPr>
          <p:cNvPr id="11" name="Pil: ned 10">
            <a:extLst>
              <a:ext uri="{FF2B5EF4-FFF2-40B4-BE49-F238E27FC236}">
                <a16:creationId xmlns:a16="http://schemas.microsoft.com/office/drawing/2014/main" id="{4A8F86D8-3D91-4FC7-BD5B-B39D3B2FC4F7}"/>
              </a:ext>
            </a:extLst>
          </p:cNvPr>
          <p:cNvSpPr/>
          <p:nvPr/>
        </p:nvSpPr>
        <p:spPr>
          <a:xfrm>
            <a:off x="3827748" y="4073737"/>
            <a:ext cx="504056" cy="659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B912584-34F6-4CB6-A028-62AA03B3C326}"/>
              </a:ext>
            </a:extLst>
          </p:cNvPr>
          <p:cNvSpPr txBox="1"/>
          <p:nvPr/>
        </p:nvSpPr>
        <p:spPr>
          <a:xfrm>
            <a:off x="2633265" y="4733460"/>
            <a:ext cx="41764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Kostnadsobjekter</a:t>
            </a:r>
          </a:p>
        </p:txBody>
      </p:sp>
      <p:cxnSp>
        <p:nvCxnSpPr>
          <p:cNvPr id="14" name="Kobling: vinkel 13">
            <a:extLst>
              <a:ext uri="{FF2B5EF4-FFF2-40B4-BE49-F238E27FC236}">
                <a16:creationId xmlns:a16="http://schemas.microsoft.com/office/drawing/2014/main" id="{8DC15C81-D2FA-423F-A516-B33E43AE7B13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2639616" y="2345255"/>
            <a:ext cx="2070" cy="2618212"/>
          </a:xfrm>
          <a:prstGeom prst="bentConnector4">
            <a:avLst>
              <a:gd name="adj1" fmla="val -21977633"/>
              <a:gd name="adj2" fmla="val 998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51176AC8-0517-40B6-B0CA-E1D6C6B8E7A7}"/>
              </a:ext>
            </a:extLst>
          </p:cNvPr>
          <p:cNvSpPr txBox="1"/>
          <p:nvPr/>
        </p:nvSpPr>
        <p:spPr>
          <a:xfrm>
            <a:off x="2648035" y="1796976"/>
            <a:ext cx="41764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Kostnadsarter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63B02FB-F609-443A-875D-439166C3D74B}"/>
              </a:ext>
            </a:extLst>
          </p:cNvPr>
          <p:cNvSpPr txBox="1"/>
          <p:nvPr/>
        </p:nvSpPr>
        <p:spPr>
          <a:xfrm>
            <a:off x="2648035" y="3310570"/>
            <a:ext cx="41764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Kostnadssted</a:t>
            </a:r>
          </a:p>
        </p:txBody>
      </p:sp>
    </p:spTree>
    <p:extLst>
      <p:ext uri="{BB962C8B-B14F-4D97-AF65-F5344CB8AC3E}">
        <p14:creationId xmlns:p14="http://schemas.microsoft.com/office/powerpoint/2010/main" val="411132810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Blå v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.potx" id="{101C4CF1-9E95-423A-AADE-BDAC15F758E0}" vid="{E474E240-4D7B-4EAD-9EA2-469EBE69A7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</Template>
  <TotalTime>33461</TotalTime>
  <Words>2970</Words>
  <Application>Microsoft Office PowerPoint</Application>
  <PresentationFormat>Widescreen</PresentationFormat>
  <Paragraphs>544</Paragraphs>
  <Slides>77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77</vt:i4>
      </vt:variant>
    </vt:vector>
  </HeadingPairs>
  <TitlesOfParts>
    <vt:vector size="83" baseType="lpstr">
      <vt:lpstr>Arial</vt:lpstr>
      <vt:lpstr>Calibri</vt:lpstr>
      <vt:lpstr>Cambria Math</vt:lpstr>
      <vt:lpstr>Trebuchet MS</vt:lpstr>
      <vt:lpstr>Wingdings 3</vt:lpstr>
      <vt:lpstr>Fasett</vt:lpstr>
      <vt:lpstr>HØKON1201 Forelesning 5: Kostnadsfordeling og produktkalkulasjon (Kap. 8 og 9)</vt:lpstr>
      <vt:lpstr>Repetisjon av forelesning 4</vt:lpstr>
      <vt:lpstr>Generelt om kostnadsfordeling (8.1)</vt:lpstr>
      <vt:lpstr>Formålet med kostnadsfordeling (8.2)</vt:lpstr>
      <vt:lpstr>Generelt om metoden</vt:lpstr>
      <vt:lpstr>Illustrert: direkte kost er lett</vt:lpstr>
      <vt:lpstr>Illustrert: indirekte kost til kostnadssted</vt:lpstr>
      <vt:lpstr>Illustrert: fra serviceavd. til prod avd.</vt:lpstr>
      <vt:lpstr>Illustrert: fra prod avd. til kostn. objekter</vt:lpstr>
      <vt:lpstr>Illustrert</vt:lpstr>
      <vt:lpstr>Mer kompleks illustrasjon </vt:lpstr>
      <vt:lpstr>Eksempel: organisasjonskart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Kostnadsfordeling kan være ressurskrevende</vt:lpstr>
      <vt:lpstr>Generelle prinsipper for kostnadsfordeling (8.4)</vt:lpstr>
      <vt:lpstr>Fordelingskriterier</vt:lpstr>
      <vt:lpstr>Fordelingsnøkkel</vt:lpstr>
      <vt:lpstr>Tenk etter…</vt:lpstr>
      <vt:lpstr>Stadier</vt:lpstr>
      <vt:lpstr>Kostnadsfordeling mellom kostnadssteder</vt:lpstr>
      <vt:lpstr>Kostnadsfordeling mellom kostnadssteder</vt:lpstr>
      <vt:lpstr>Kostnadsfordeling mellom kostnadssteder</vt:lpstr>
      <vt:lpstr>Kostnadsfordeling mellom kostnadssteder</vt:lpstr>
      <vt:lpstr>Kostnadsfordeling mellom kostnadssteder</vt:lpstr>
      <vt:lpstr>Tradisjonell kostnadsfordeling til produktene</vt:lpstr>
      <vt:lpstr>Avdelingsvise tilleggssatser (8.6.1)</vt:lpstr>
      <vt:lpstr>Beregning av avdelingsvise tilleggssatser med ulike aktivitetsmål</vt:lpstr>
      <vt:lpstr>Beregning av avdelingsvise tilleggssatser med ulike aktivitetsmål</vt:lpstr>
      <vt:lpstr>Beregning av avdelingsvise tilleggssatser med ulike aktivitetsmål</vt:lpstr>
      <vt:lpstr>Beregning av avdelingsvise tilleggssatser med ulike aktivitetsmål</vt:lpstr>
      <vt:lpstr>Produktkalkulasjon</vt:lpstr>
      <vt:lpstr>Kalkyle definert av skatteetaten </vt:lpstr>
      <vt:lpstr>Kalkyle: Hva koster det?</vt:lpstr>
      <vt:lpstr>Kalkyle</vt:lpstr>
      <vt:lpstr>Kalkyleprinsipper</vt:lpstr>
      <vt:lpstr>Oversikt over temaene vi skal gjennom</vt:lpstr>
      <vt:lpstr>Divisjonskalkulasjon (9.2.3)</vt:lpstr>
      <vt:lpstr>Ekvivalenskalkulasjon (9.2.3)</vt:lpstr>
      <vt:lpstr>PowerPoint-presentasjon</vt:lpstr>
      <vt:lpstr>Tilleggskalkulasjon (9.2.4)</vt:lpstr>
      <vt:lpstr>Eksempel</vt:lpstr>
      <vt:lpstr>Selvkostkalkyle (9.3)</vt:lpstr>
      <vt:lpstr>Bidragskalkyle (9.4)</vt:lpstr>
      <vt:lpstr>Forskjellen mellom selvkost og bidragskalkyle</vt:lpstr>
      <vt:lpstr>Hvorfor ABC? Stadig økende andel indirekte kostnader</vt:lpstr>
      <vt:lpstr>Enkelt eksempel</vt:lpstr>
      <vt:lpstr>Hovedtankegangen i ABC</vt:lpstr>
      <vt:lpstr>Eksempel på aktivitetsklassifisering </vt:lpstr>
      <vt:lpstr>Identifisering av kostnadsdrivere</vt:lpstr>
      <vt:lpstr>Eksempler på kostnadsdrivere</vt:lpstr>
      <vt:lpstr>Talleksempel ABC</vt:lpstr>
      <vt:lpstr>Svar</vt:lpstr>
      <vt:lpstr>Talleksempel ABC</vt:lpstr>
      <vt:lpstr>Svar</vt:lpstr>
      <vt:lpstr>Talleksempel ABC</vt:lpstr>
      <vt:lpstr>Svar</vt:lpstr>
      <vt:lpstr>Talleksempel ABC</vt:lpstr>
      <vt:lpstr>Svar</vt:lpstr>
      <vt:lpstr>Sentrale trinn i ABC-kalkyle</vt:lpstr>
      <vt:lpstr>Kostnader for uutnyttet kapasitet</vt:lpstr>
      <vt:lpstr>Eksempel</vt:lpstr>
      <vt:lpstr>Eksempel</vt:lpstr>
      <vt:lpstr>Ulemper ved ABC</vt:lpstr>
      <vt:lpstr>ABC i perspektiv</vt:lpstr>
      <vt:lpstr>Figur av ABC-prosessen</vt:lpstr>
      <vt:lpstr>Ser litt kjent ut….</vt:lpstr>
      <vt:lpstr>Kapittel 7 om kostnadsfordeling</vt:lpstr>
      <vt:lpstr>La oss sammenligne!</vt:lpstr>
      <vt:lpstr>Oppgaver</vt:lpstr>
    </vt:vector>
  </TitlesOfParts>
  <Company>FHI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HØKON1201</dc:title>
  <dc:creator>Jonas Minet Kinge</dc:creator>
  <cp:lastModifiedBy>Bjørn-Atle Reme</cp:lastModifiedBy>
  <cp:revision>416</cp:revision>
  <cp:lastPrinted>2021-08-22T18:32:59Z</cp:lastPrinted>
  <dcterms:created xsi:type="dcterms:W3CDTF">2016-04-19T12:58:41Z</dcterms:created>
  <dcterms:modified xsi:type="dcterms:W3CDTF">2023-09-18T09:32:07Z</dcterms:modified>
</cp:coreProperties>
</file>