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345" r:id="rId4"/>
    <p:sldId id="287" r:id="rId5"/>
    <p:sldId id="401" r:id="rId6"/>
    <p:sldId id="402" r:id="rId7"/>
    <p:sldId id="403" r:id="rId8"/>
    <p:sldId id="404" r:id="rId9"/>
    <p:sldId id="263" r:id="rId10"/>
    <p:sldId id="305" r:id="rId11"/>
    <p:sldId id="284" r:id="rId12"/>
    <p:sldId id="310" r:id="rId13"/>
    <p:sldId id="257" r:id="rId14"/>
    <p:sldId id="326" r:id="rId15"/>
    <p:sldId id="408" r:id="rId16"/>
    <p:sldId id="261" r:id="rId17"/>
    <p:sldId id="262" r:id="rId18"/>
    <p:sldId id="327" r:id="rId19"/>
    <p:sldId id="406" r:id="rId20"/>
    <p:sldId id="407" r:id="rId21"/>
    <p:sldId id="410" r:id="rId22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s Minet Kinge" initials="JMK" lastIdx="2" clrIdx="0"/>
  <p:cmAuthor id="1" name="Kinge, Jonas Minet" initials="KJM" lastIdx="1" clrIdx="1">
    <p:extLst>
      <p:ext uri="{19B8F6BF-5375-455C-9EA6-DF929625EA0E}">
        <p15:presenceInfo xmlns:p15="http://schemas.microsoft.com/office/powerpoint/2012/main" userId="S-1-5-21-1801674531-963894560-682003330-666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C3EE4-478A-49F4-91B6-0AECBFA945A9}" v="110" dt="2023-10-03T20:05:30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19" autoAdjust="0"/>
    <p:restoredTop sz="94660"/>
  </p:normalViewPr>
  <p:slideViewPr>
    <p:cSldViewPr>
      <p:cViewPr varScale="1">
        <p:scale>
          <a:sx n="78" d="100"/>
          <a:sy n="78" d="100"/>
        </p:scale>
        <p:origin x="78" y="4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17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ørn-Atle Reme" userId="bd30463f-b3e3-4af5-a412-240b4d1989f8" providerId="ADAL" clId="{AD0C3EE4-478A-49F4-91B6-0AECBFA945A9}"/>
    <pc:docChg chg="undo custSel addSld delSld modSld sldOrd">
      <pc:chgData name="Bjørn-Atle Reme" userId="bd30463f-b3e3-4af5-a412-240b4d1989f8" providerId="ADAL" clId="{AD0C3EE4-478A-49F4-91B6-0AECBFA945A9}" dt="2023-10-10T05:53:18.557" v="2973" actId="47"/>
      <pc:docMkLst>
        <pc:docMk/>
      </pc:docMkLst>
      <pc:sldChg chg="modSp mod">
        <pc:chgData name="Bjørn-Atle Reme" userId="bd30463f-b3e3-4af5-a412-240b4d1989f8" providerId="ADAL" clId="{AD0C3EE4-478A-49F4-91B6-0AECBFA945A9}" dt="2023-10-03T07:32:22.620" v="37" actId="14100"/>
        <pc:sldMkLst>
          <pc:docMk/>
          <pc:sldMk cId="867359360" sldId="256"/>
        </pc:sldMkLst>
        <pc:spChg chg="mod">
          <ac:chgData name="Bjørn-Atle Reme" userId="bd30463f-b3e3-4af5-a412-240b4d1989f8" providerId="ADAL" clId="{AD0C3EE4-478A-49F4-91B6-0AECBFA945A9}" dt="2023-10-03T07:32:22.620" v="37" actId="14100"/>
          <ac:spMkLst>
            <pc:docMk/>
            <pc:sldMk cId="867359360" sldId="256"/>
            <ac:spMk id="2" creationId="{00000000-0000-0000-0000-000000000000}"/>
          </ac:spMkLst>
        </pc:spChg>
      </pc:sldChg>
      <pc:sldChg chg="modSp add del mod">
        <pc:chgData name="Bjørn-Atle Reme" userId="bd30463f-b3e3-4af5-a412-240b4d1989f8" providerId="ADAL" clId="{AD0C3EE4-478A-49F4-91B6-0AECBFA945A9}" dt="2023-10-03T20:12:43.654" v="2752" actId="2696"/>
        <pc:sldMkLst>
          <pc:docMk/>
          <pc:sldMk cId="4218857470" sldId="257"/>
        </pc:sldMkLst>
        <pc:spChg chg="mod">
          <ac:chgData name="Bjørn-Atle Reme" userId="bd30463f-b3e3-4af5-a412-240b4d1989f8" providerId="ADAL" clId="{AD0C3EE4-478A-49F4-91B6-0AECBFA945A9}" dt="2023-10-03T15:10:46.338" v="2576" actId="20577"/>
          <ac:spMkLst>
            <pc:docMk/>
            <pc:sldMk cId="4218857470" sldId="257"/>
            <ac:spMk id="2" creationId="{00000000-0000-0000-0000-000000000000}"/>
          </ac:spMkLst>
        </pc:spChg>
        <pc:spChg chg="mod">
          <ac:chgData name="Bjørn-Atle Reme" userId="bd30463f-b3e3-4af5-a412-240b4d1989f8" providerId="ADAL" clId="{AD0C3EE4-478A-49F4-91B6-0AECBFA945A9}" dt="2023-10-03T15:11:42.450" v="2627" actId="20577"/>
          <ac:spMkLst>
            <pc:docMk/>
            <pc:sldMk cId="4218857470" sldId="257"/>
            <ac:spMk id="3" creationId="{00000000-0000-0000-0000-000000000000}"/>
          </ac:spMkLst>
        </pc:spChg>
      </pc:sldChg>
      <pc:sldChg chg="addSp delSp modSp mod">
        <pc:chgData name="Bjørn-Atle Reme" userId="bd30463f-b3e3-4af5-a412-240b4d1989f8" providerId="ADAL" clId="{AD0C3EE4-478A-49F4-91B6-0AECBFA945A9}" dt="2023-10-03T07:34:23.704" v="137" actId="20577"/>
        <pc:sldMkLst>
          <pc:docMk/>
          <pc:sldMk cId="1567434828" sldId="258"/>
        </pc:sldMkLst>
        <pc:spChg chg="mod">
          <ac:chgData name="Bjørn-Atle Reme" userId="bd30463f-b3e3-4af5-a412-240b4d1989f8" providerId="ADAL" clId="{AD0C3EE4-478A-49F4-91B6-0AECBFA945A9}" dt="2023-10-03T07:32:36.791" v="39" actId="20577"/>
          <ac:spMkLst>
            <pc:docMk/>
            <pc:sldMk cId="1567434828" sldId="258"/>
            <ac:spMk id="2" creationId="{903F7B40-4DF0-19D5-7E49-16AF30E79BA9}"/>
          </ac:spMkLst>
        </pc:spChg>
        <pc:spChg chg="del">
          <ac:chgData name="Bjørn-Atle Reme" userId="bd30463f-b3e3-4af5-a412-240b4d1989f8" providerId="ADAL" clId="{AD0C3EE4-478A-49F4-91B6-0AECBFA945A9}" dt="2023-10-03T07:33:04.114" v="40" actId="478"/>
          <ac:spMkLst>
            <pc:docMk/>
            <pc:sldMk cId="1567434828" sldId="258"/>
            <ac:spMk id="3" creationId="{DE77B339-59C2-E149-5BF7-8A165DE6D64C}"/>
          </ac:spMkLst>
        </pc:spChg>
        <pc:spChg chg="add del mod">
          <ac:chgData name="Bjørn-Atle Reme" userId="bd30463f-b3e3-4af5-a412-240b4d1989f8" providerId="ADAL" clId="{AD0C3EE4-478A-49F4-91B6-0AECBFA945A9}" dt="2023-10-03T07:33:11.451" v="44" actId="478"/>
          <ac:spMkLst>
            <pc:docMk/>
            <pc:sldMk cId="1567434828" sldId="258"/>
            <ac:spMk id="5" creationId="{20B505D0-15A9-1FE2-F661-1FEAF771BEC8}"/>
          </ac:spMkLst>
        </pc:spChg>
        <pc:spChg chg="add del mod">
          <ac:chgData name="Bjørn-Atle Reme" userId="bd30463f-b3e3-4af5-a412-240b4d1989f8" providerId="ADAL" clId="{AD0C3EE4-478A-49F4-91B6-0AECBFA945A9}" dt="2023-10-03T07:34:23.704" v="137" actId="20577"/>
          <ac:spMkLst>
            <pc:docMk/>
            <pc:sldMk cId="1567434828" sldId="258"/>
            <ac:spMk id="6" creationId="{4338B136-3494-ACA2-F7D1-83CCEAD3E730}"/>
          </ac:spMkLst>
        </pc:spChg>
      </pc:sldChg>
      <pc:sldChg chg="add del">
        <pc:chgData name="Bjørn-Atle Reme" userId="bd30463f-b3e3-4af5-a412-240b4d1989f8" providerId="ADAL" clId="{AD0C3EE4-478A-49F4-91B6-0AECBFA945A9}" dt="2023-10-03T15:11:54.648" v="2629" actId="47"/>
        <pc:sldMkLst>
          <pc:docMk/>
          <pc:sldMk cId="2029764794" sldId="259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09428146" sldId="260"/>
        </pc:sldMkLst>
      </pc:sldChg>
      <pc:sldChg chg="modSp add del mod">
        <pc:chgData name="Bjørn-Atle Reme" userId="bd30463f-b3e3-4af5-a412-240b4d1989f8" providerId="ADAL" clId="{AD0C3EE4-478A-49F4-91B6-0AECBFA945A9}" dt="2023-10-03T15:12:07.231" v="2632" actId="47"/>
        <pc:sldMkLst>
          <pc:docMk/>
          <pc:sldMk cId="2003676792" sldId="260"/>
        </pc:sldMkLst>
        <pc:spChg chg="mod">
          <ac:chgData name="Bjørn-Atle Reme" userId="bd30463f-b3e3-4af5-a412-240b4d1989f8" providerId="ADAL" clId="{AD0C3EE4-478A-49F4-91B6-0AECBFA945A9}" dt="2023-10-03T15:12:00.648" v="2631" actId="1076"/>
          <ac:spMkLst>
            <pc:docMk/>
            <pc:sldMk cId="2003676792" sldId="260"/>
            <ac:spMk id="2" creationId="{00000000-0000-0000-0000-000000000000}"/>
          </ac:spMkLst>
        </pc:spChg>
      </pc:sldChg>
      <pc:sldChg chg="add del">
        <pc:chgData name="Bjørn-Atle Reme" userId="bd30463f-b3e3-4af5-a412-240b4d1989f8" providerId="ADAL" clId="{AD0C3EE4-478A-49F4-91B6-0AECBFA945A9}" dt="2023-10-03T20:12:43.654" v="2752" actId="2696"/>
        <pc:sldMkLst>
          <pc:docMk/>
          <pc:sldMk cId="558912650" sldId="261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3916951331" sldId="261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2866770467" sldId="262"/>
        </pc:sldMkLst>
      </pc:sldChg>
      <pc:sldChg chg="add del">
        <pc:chgData name="Bjørn-Atle Reme" userId="bd30463f-b3e3-4af5-a412-240b4d1989f8" providerId="ADAL" clId="{AD0C3EE4-478A-49F4-91B6-0AECBFA945A9}" dt="2023-10-03T20:12:43.654" v="2752" actId="2696"/>
        <pc:sldMkLst>
          <pc:docMk/>
          <pc:sldMk cId="3909801921" sldId="262"/>
        </pc:sldMkLst>
      </pc:sldChg>
      <pc:sldChg chg="modSp add mod">
        <pc:chgData name="Bjørn-Atle Reme" userId="bd30463f-b3e3-4af5-a412-240b4d1989f8" providerId="ADAL" clId="{AD0C3EE4-478A-49F4-91B6-0AECBFA945A9}" dt="2023-10-03T12:37:15.188" v="1805" actId="27636"/>
        <pc:sldMkLst>
          <pc:docMk/>
          <pc:sldMk cId="1312952321" sldId="263"/>
        </pc:sldMkLst>
        <pc:spChg chg="mod">
          <ac:chgData name="Bjørn-Atle Reme" userId="bd30463f-b3e3-4af5-a412-240b4d1989f8" providerId="ADAL" clId="{AD0C3EE4-478A-49F4-91B6-0AECBFA945A9}" dt="2023-10-03T12:37:15.188" v="1805" actId="27636"/>
          <ac:spMkLst>
            <pc:docMk/>
            <pc:sldMk cId="1312952321" sldId="263"/>
            <ac:spMk id="2" creationId="{00000000-0000-0000-0000-000000000000}"/>
          </ac:spMkLst>
        </pc:spChg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778726428" sldId="265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751009959" sldId="266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765220528" sldId="269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3287305086" sldId="271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592970652" sldId="272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3766770021" sldId="273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4255825158" sldId="276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556047079" sldId="277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2965466024" sldId="279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2082008520" sldId="281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155455895" sldId="282"/>
        </pc:sldMkLst>
      </pc:sldChg>
      <pc:sldChg chg="modSp add del mod">
        <pc:chgData name="Bjørn-Atle Reme" userId="bd30463f-b3e3-4af5-a412-240b4d1989f8" providerId="ADAL" clId="{AD0C3EE4-478A-49F4-91B6-0AECBFA945A9}" dt="2023-10-03T12:38:15.518" v="1863" actId="20577"/>
        <pc:sldMkLst>
          <pc:docMk/>
          <pc:sldMk cId="618067597" sldId="284"/>
        </pc:sldMkLst>
        <pc:spChg chg="mod">
          <ac:chgData name="Bjørn-Atle Reme" userId="bd30463f-b3e3-4af5-a412-240b4d1989f8" providerId="ADAL" clId="{AD0C3EE4-478A-49F4-91B6-0AECBFA945A9}" dt="2023-10-03T12:38:15.518" v="1863" actId="20577"/>
          <ac:spMkLst>
            <pc:docMk/>
            <pc:sldMk cId="618067597" sldId="284"/>
            <ac:spMk id="2" creationId="{00000000-0000-0000-0000-000000000000}"/>
          </ac:spMkLst>
        </pc:spChg>
      </pc:sldChg>
      <pc:sldChg chg="add del">
        <pc:chgData name="Bjørn-Atle Reme" userId="bd30463f-b3e3-4af5-a412-240b4d1989f8" providerId="ADAL" clId="{AD0C3EE4-478A-49F4-91B6-0AECBFA945A9}" dt="2023-10-03T07:36:52.907" v="187"/>
        <pc:sldMkLst>
          <pc:docMk/>
          <pc:sldMk cId="3134702601" sldId="284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2070201134" sldId="285"/>
        </pc:sldMkLst>
      </pc:sldChg>
      <pc:sldChg chg="modSp mod">
        <pc:chgData name="Bjørn-Atle Reme" userId="bd30463f-b3e3-4af5-a412-240b4d1989f8" providerId="ADAL" clId="{AD0C3EE4-478A-49F4-91B6-0AECBFA945A9}" dt="2023-10-03T07:35:06.936" v="181" actId="20577"/>
        <pc:sldMkLst>
          <pc:docMk/>
          <pc:sldMk cId="3804276363" sldId="287"/>
        </pc:sldMkLst>
        <pc:spChg chg="mod">
          <ac:chgData name="Bjørn-Atle Reme" userId="bd30463f-b3e3-4af5-a412-240b4d1989f8" providerId="ADAL" clId="{AD0C3EE4-478A-49F4-91B6-0AECBFA945A9}" dt="2023-10-03T07:35:06.936" v="181" actId="20577"/>
          <ac:spMkLst>
            <pc:docMk/>
            <pc:sldMk cId="3804276363" sldId="287"/>
            <ac:spMk id="2" creationId="{00000000-0000-0000-0000-000000000000}"/>
          </ac:spMkLst>
        </pc:spChg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3590879076" sldId="288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3406995762" sldId="289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3968601476" sldId="290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22053725" sldId="291"/>
        </pc:sldMkLst>
      </pc:sldChg>
      <pc:sldChg chg="del">
        <pc:chgData name="Bjørn-Atle Reme" userId="bd30463f-b3e3-4af5-a412-240b4d1989f8" providerId="ADAL" clId="{AD0C3EE4-478A-49F4-91B6-0AECBFA945A9}" dt="2023-10-03T12:38:38.736" v="1868" actId="47"/>
        <pc:sldMkLst>
          <pc:docMk/>
          <pc:sldMk cId="2571955135" sldId="292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3147245670" sldId="293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52947220" sldId="294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309228037" sldId="295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3576952685" sldId="296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2572307143" sldId="297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208854119" sldId="300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4101055137" sldId="301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498585229" sldId="302"/>
        </pc:sldMkLst>
      </pc:sldChg>
      <pc:sldChg chg="modSp add mod">
        <pc:chgData name="Bjørn-Atle Reme" userId="bd30463f-b3e3-4af5-a412-240b4d1989f8" providerId="ADAL" clId="{AD0C3EE4-478A-49F4-91B6-0AECBFA945A9}" dt="2023-10-03T20:06:20.526" v="2749" actId="20577"/>
        <pc:sldMkLst>
          <pc:docMk/>
          <pc:sldMk cId="3282530511" sldId="305"/>
        </pc:sldMkLst>
        <pc:spChg chg="mod">
          <ac:chgData name="Bjørn-Atle Reme" userId="bd30463f-b3e3-4af5-a412-240b4d1989f8" providerId="ADAL" clId="{AD0C3EE4-478A-49F4-91B6-0AECBFA945A9}" dt="2023-10-03T20:06:20.526" v="2749" actId="20577"/>
          <ac:spMkLst>
            <pc:docMk/>
            <pc:sldMk cId="3282530511" sldId="305"/>
            <ac:spMk id="2" creationId="{00000000-0000-0000-0000-000000000000}"/>
          </ac:spMkLst>
        </pc:spChg>
        <pc:spChg chg="mod">
          <ac:chgData name="Bjørn-Atle Reme" userId="bd30463f-b3e3-4af5-a412-240b4d1989f8" providerId="ADAL" clId="{AD0C3EE4-478A-49F4-91B6-0AECBFA945A9}" dt="2023-10-03T12:37:58.010" v="1859" actId="20577"/>
          <ac:spMkLst>
            <pc:docMk/>
            <pc:sldMk cId="3282530511" sldId="305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3375921105" sldId="309"/>
        </pc:sldMkLst>
      </pc:sldChg>
      <pc:sldChg chg="addSp delSp modSp add mod">
        <pc:chgData name="Bjørn-Atle Reme" userId="bd30463f-b3e3-4af5-a412-240b4d1989f8" providerId="ADAL" clId="{AD0C3EE4-478A-49F4-91B6-0AECBFA945A9}" dt="2023-10-03T20:07:01.548" v="2750" actId="478"/>
        <pc:sldMkLst>
          <pc:docMk/>
          <pc:sldMk cId="3995962771" sldId="310"/>
        </pc:sldMkLst>
        <pc:spChg chg="mod">
          <ac:chgData name="Bjørn-Atle Reme" userId="bd30463f-b3e3-4af5-a412-240b4d1989f8" providerId="ADAL" clId="{AD0C3EE4-478A-49F4-91B6-0AECBFA945A9}" dt="2023-10-03T12:38:27.125" v="1867" actId="20577"/>
          <ac:spMkLst>
            <pc:docMk/>
            <pc:sldMk cId="3995962771" sldId="310"/>
            <ac:spMk id="2" creationId="{00000000-0000-0000-0000-000000000000}"/>
          </ac:spMkLst>
        </pc:spChg>
        <pc:spChg chg="del">
          <ac:chgData name="Bjørn-Atle Reme" userId="bd30463f-b3e3-4af5-a412-240b4d1989f8" providerId="ADAL" clId="{AD0C3EE4-478A-49F4-91B6-0AECBFA945A9}" dt="2023-10-03T20:05:50.070" v="2718" actId="478"/>
          <ac:spMkLst>
            <pc:docMk/>
            <pc:sldMk cId="3995962771" sldId="310"/>
            <ac:spMk id="3" creationId="{00000000-0000-0000-0000-000000000000}"/>
          </ac:spMkLst>
        </pc:spChg>
        <pc:spChg chg="mod">
          <ac:chgData name="Bjørn-Atle Reme" userId="bd30463f-b3e3-4af5-a412-240b4d1989f8" providerId="ADAL" clId="{AD0C3EE4-478A-49F4-91B6-0AECBFA945A9}" dt="2023-10-03T20:05:30.612" v="2716" actId="207"/>
          <ac:spMkLst>
            <pc:docMk/>
            <pc:sldMk cId="3995962771" sldId="310"/>
            <ac:spMk id="5" creationId="{00000000-0000-0000-0000-000000000000}"/>
          </ac:spMkLst>
        </pc:spChg>
        <pc:spChg chg="add del mod">
          <ac:chgData name="Bjørn-Atle Reme" userId="bd30463f-b3e3-4af5-a412-240b4d1989f8" providerId="ADAL" clId="{AD0C3EE4-478A-49F4-91B6-0AECBFA945A9}" dt="2023-10-03T20:05:55.719" v="2720" actId="478"/>
          <ac:spMkLst>
            <pc:docMk/>
            <pc:sldMk cId="3995962771" sldId="310"/>
            <ac:spMk id="7" creationId="{00000000-0000-0000-0000-000000000000}"/>
          </ac:spMkLst>
        </pc:spChg>
        <pc:spChg chg="mod">
          <ac:chgData name="Bjørn-Atle Reme" userId="bd30463f-b3e3-4af5-a412-240b4d1989f8" providerId="ADAL" clId="{AD0C3EE4-478A-49F4-91B6-0AECBFA945A9}" dt="2023-10-03T20:05:45.186" v="2717" actId="1076"/>
          <ac:spMkLst>
            <pc:docMk/>
            <pc:sldMk cId="3995962771" sldId="310"/>
            <ac:spMk id="8" creationId="{00000000-0000-0000-0000-000000000000}"/>
          </ac:spMkLst>
        </pc:spChg>
        <pc:spChg chg="add del mod">
          <ac:chgData name="Bjørn-Atle Reme" userId="bd30463f-b3e3-4af5-a412-240b4d1989f8" providerId="ADAL" clId="{AD0C3EE4-478A-49F4-91B6-0AECBFA945A9}" dt="2023-10-03T20:07:01.548" v="2750" actId="478"/>
          <ac:spMkLst>
            <pc:docMk/>
            <pc:sldMk cId="3995962771" sldId="310"/>
            <ac:spMk id="9" creationId="{57565831-BA9F-6B42-E159-D19E5B8D957A}"/>
          </ac:spMkLst>
        </pc:spChg>
        <pc:graphicFrameChg chg="mod">
          <ac:chgData name="Bjørn-Atle Reme" userId="bd30463f-b3e3-4af5-a412-240b4d1989f8" providerId="ADAL" clId="{AD0C3EE4-478A-49F4-91B6-0AECBFA945A9}" dt="2023-10-03T20:05:30.612" v="2716" actId="207"/>
          <ac:graphicFrameMkLst>
            <pc:docMk/>
            <pc:sldMk cId="3995962771" sldId="310"/>
            <ac:graphicFrameMk id="4" creationId="{00000000-0000-0000-0000-000000000000}"/>
          </ac:graphicFrameMkLst>
        </pc:graphicFrameChg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271186134" sldId="311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932896012" sldId="312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939980275" sldId="313"/>
        </pc:sldMkLst>
      </pc:sldChg>
      <pc:sldChg chg="addSp delSp modSp add del mod">
        <pc:chgData name="Bjørn-Atle Reme" userId="bd30463f-b3e3-4af5-a412-240b4d1989f8" providerId="ADAL" clId="{AD0C3EE4-478A-49F4-91B6-0AECBFA945A9}" dt="2023-10-03T20:12:43.654" v="2752" actId="2696"/>
        <pc:sldMkLst>
          <pc:docMk/>
          <pc:sldMk cId="3110280462" sldId="326"/>
        </pc:sldMkLst>
        <pc:spChg chg="mod">
          <ac:chgData name="Bjørn-Atle Reme" userId="bd30463f-b3e3-4af5-a412-240b4d1989f8" providerId="ADAL" clId="{AD0C3EE4-478A-49F4-91B6-0AECBFA945A9}" dt="2023-10-03T15:12:24.665" v="2642" actId="20577"/>
          <ac:spMkLst>
            <pc:docMk/>
            <pc:sldMk cId="3110280462" sldId="326"/>
            <ac:spMk id="3" creationId="{00000000-0000-0000-0000-000000000000}"/>
          </ac:spMkLst>
        </pc:spChg>
        <pc:spChg chg="mod">
          <ac:chgData name="Bjørn-Atle Reme" userId="bd30463f-b3e3-4af5-a412-240b4d1989f8" providerId="ADAL" clId="{AD0C3EE4-478A-49F4-91B6-0AECBFA945A9}" dt="2023-10-03T15:12:35.567" v="2643"/>
          <ac:spMkLst>
            <pc:docMk/>
            <pc:sldMk cId="3110280462" sldId="326"/>
            <ac:spMk id="5" creationId="{00000000-0000-0000-0000-000000000000}"/>
          </ac:spMkLst>
        </pc:spChg>
        <pc:graphicFrameChg chg="del">
          <ac:chgData name="Bjørn-Atle Reme" userId="bd30463f-b3e3-4af5-a412-240b4d1989f8" providerId="ADAL" clId="{AD0C3EE4-478A-49F4-91B6-0AECBFA945A9}" dt="2023-10-03T15:13:04.561" v="2645" actId="478"/>
          <ac:graphicFrameMkLst>
            <pc:docMk/>
            <pc:sldMk cId="3110280462" sldId="326"/>
            <ac:graphicFrameMk id="4" creationId="{00000000-0000-0000-0000-000000000000}"/>
          </ac:graphicFrameMkLst>
        </pc:graphicFrameChg>
        <pc:picChg chg="add mod">
          <ac:chgData name="Bjørn-Atle Reme" userId="bd30463f-b3e3-4af5-a412-240b4d1989f8" providerId="ADAL" clId="{AD0C3EE4-478A-49F4-91B6-0AECBFA945A9}" dt="2023-10-03T15:13:11.066" v="2648" actId="1076"/>
          <ac:picMkLst>
            <pc:docMk/>
            <pc:sldMk cId="3110280462" sldId="326"/>
            <ac:picMk id="6" creationId="{BB495166-F0EB-2A39-3FCD-582ACE5F75DD}"/>
          </ac:picMkLst>
        </pc:picChg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071980921" sldId="327"/>
        </pc:sldMkLst>
      </pc:sldChg>
      <pc:sldChg chg="modSp add del mod">
        <pc:chgData name="Bjørn-Atle Reme" userId="bd30463f-b3e3-4af5-a412-240b4d1989f8" providerId="ADAL" clId="{AD0C3EE4-478A-49F4-91B6-0AECBFA945A9}" dt="2023-10-03T20:12:43.654" v="2752" actId="2696"/>
        <pc:sldMkLst>
          <pc:docMk/>
          <pc:sldMk cId="3011646826" sldId="327"/>
        </pc:sldMkLst>
        <pc:spChg chg="mod">
          <ac:chgData name="Bjørn-Atle Reme" userId="bd30463f-b3e3-4af5-a412-240b4d1989f8" providerId="ADAL" clId="{AD0C3EE4-478A-49F4-91B6-0AECBFA945A9}" dt="2023-10-03T15:19:02.590" v="2700" actId="1076"/>
          <ac:spMkLst>
            <pc:docMk/>
            <pc:sldMk cId="3011646826" sldId="327"/>
            <ac:spMk id="3" creationId="{00000000-0000-0000-0000-000000000000}"/>
          </ac:spMkLst>
        </pc:spChg>
        <pc:picChg chg="mod">
          <ac:chgData name="Bjørn-Atle Reme" userId="bd30463f-b3e3-4af5-a412-240b4d1989f8" providerId="ADAL" clId="{AD0C3EE4-478A-49F4-91B6-0AECBFA945A9}" dt="2023-10-03T15:19:07.934" v="2701" actId="1076"/>
          <ac:picMkLst>
            <pc:docMk/>
            <pc:sldMk cId="3011646826" sldId="327"/>
            <ac:picMk id="1026" creationId="{00000000-0000-0000-0000-000000000000}"/>
          </ac:picMkLst>
        </pc:picChg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575863124" sldId="330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923640026" sldId="331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161283690" sldId="333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362781915" sldId="334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861860895" sldId="335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486036347" sldId="336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1649099778" sldId="337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4258160187" sldId="338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4115289517" sldId="339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783602276" sldId="340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627756136" sldId="341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2742567209" sldId="342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4200769935" sldId="343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2926662705" sldId="344"/>
        </pc:sldMkLst>
      </pc:sldChg>
      <pc:sldChg chg="modSp mod">
        <pc:chgData name="Bjørn-Atle Reme" userId="bd30463f-b3e3-4af5-a412-240b4d1989f8" providerId="ADAL" clId="{AD0C3EE4-478A-49F4-91B6-0AECBFA945A9}" dt="2023-10-04T07:34:21.069" v="2926" actId="20577"/>
        <pc:sldMkLst>
          <pc:docMk/>
          <pc:sldMk cId="239231116" sldId="345"/>
        </pc:sldMkLst>
        <pc:spChg chg="mod">
          <ac:chgData name="Bjørn-Atle Reme" userId="bd30463f-b3e3-4af5-a412-240b4d1989f8" providerId="ADAL" clId="{AD0C3EE4-478A-49F4-91B6-0AECBFA945A9}" dt="2023-10-04T07:34:21.069" v="2926" actId="20577"/>
          <ac:spMkLst>
            <pc:docMk/>
            <pc:sldMk cId="239231116" sldId="345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3455311287" sldId="386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3366279894" sldId="387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2680908265" sldId="388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1056425583" sldId="389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2948131479" sldId="390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706767951" sldId="391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4088418731" sldId="392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2967389508" sldId="393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3241347266" sldId="394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2388539753" sldId="395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1944007676" sldId="396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59436362" sldId="397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3071385663" sldId="398"/>
        </pc:sldMkLst>
      </pc:sldChg>
      <pc:sldChg chg="del">
        <pc:chgData name="Bjørn-Atle Reme" userId="bd30463f-b3e3-4af5-a412-240b4d1989f8" providerId="ADAL" clId="{AD0C3EE4-478A-49F4-91B6-0AECBFA945A9}" dt="2023-10-03T07:32:33.207" v="38" actId="47"/>
        <pc:sldMkLst>
          <pc:docMk/>
          <pc:sldMk cId="2968897247" sldId="399"/>
        </pc:sldMkLst>
      </pc:sldChg>
      <pc:sldChg chg="del">
        <pc:chgData name="Bjørn-Atle Reme" userId="bd30463f-b3e3-4af5-a412-240b4d1989f8" providerId="ADAL" clId="{AD0C3EE4-478A-49F4-91B6-0AECBFA945A9}" dt="2023-10-03T12:38:48.799" v="1869" actId="47"/>
        <pc:sldMkLst>
          <pc:docMk/>
          <pc:sldMk cId="621523667" sldId="400"/>
        </pc:sldMkLst>
      </pc:sldChg>
      <pc:sldChg chg="modSp new mod ord">
        <pc:chgData name="Bjørn-Atle Reme" userId="bd30463f-b3e3-4af5-a412-240b4d1989f8" providerId="ADAL" clId="{AD0C3EE4-478A-49F4-91B6-0AECBFA945A9}" dt="2023-10-03T07:56:34.375" v="764" actId="20577"/>
        <pc:sldMkLst>
          <pc:docMk/>
          <pc:sldMk cId="697568828" sldId="401"/>
        </pc:sldMkLst>
        <pc:spChg chg="mod">
          <ac:chgData name="Bjørn-Atle Reme" userId="bd30463f-b3e3-4af5-a412-240b4d1989f8" providerId="ADAL" clId="{AD0C3EE4-478A-49F4-91B6-0AECBFA945A9}" dt="2023-10-03T07:37:21.387" v="221" actId="20577"/>
          <ac:spMkLst>
            <pc:docMk/>
            <pc:sldMk cId="697568828" sldId="401"/>
            <ac:spMk id="2" creationId="{F5A12F9B-7DD0-6F57-C3E5-BA657D881B10}"/>
          </ac:spMkLst>
        </pc:spChg>
        <pc:spChg chg="mod">
          <ac:chgData name="Bjørn-Atle Reme" userId="bd30463f-b3e3-4af5-a412-240b4d1989f8" providerId="ADAL" clId="{AD0C3EE4-478A-49F4-91B6-0AECBFA945A9}" dt="2023-10-03T07:56:34.375" v="764" actId="20577"/>
          <ac:spMkLst>
            <pc:docMk/>
            <pc:sldMk cId="697568828" sldId="401"/>
            <ac:spMk id="3" creationId="{A8321604-7819-4563-CC90-16F5EDD24670}"/>
          </ac:spMkLst>
        </pc:spChg>
      </pc:sldChg>
      <pc:sldChg chg="modSp add mod">
        <pc:chgData name="Bjørn-Atle Reme" userId="bd30463f-b3e3-4af5-a412-240b4d1989f8" providerId="ADAL" clId="{AD0C3EE4-478A-49F4-91B6-0AECBFA945A9}" dt="2023-10-03T10:26:39.471" v="1469" actId="20577"/>
        <pc:sldMkLst>
          <pc:docMk/>
          <pc:sldMk cId="600071842" sldId="402"/>
        </pc:sldMkLst>
        <pc:spChg chg="mod">
          <ac:chgData name="Bjørn-Atle Reme" userId="bd30463f-b3e3-4af5-a412-240b4d1989f8" providerId="ADAL" clId="{AD0C3EE4-478A-49F4-91B6-0AECBFA945A9}" dt="2023-10-03T10:19:08.813" v="826" actId="27636"/>
          <ac:spMkLst>
            <pc:docMk/>
            <pc:sldMk cId="600071842" sldId="402"/>
            <ac:spMk id="2" creationId="{00000000-0000-0000-0000-000000000000}"/>
          </ac:spMkLst>
        </pc:spChg>
        <pc:spChg chg="mod">
          <ac:chgData name="Bjørn-Atle Reme" userId="bd30463f-b3e3-4af5-a412-240b4d1989f8" providerId="ADAL" clId="{AD0C3EE4-478A-49F4-91B6-0AECBFA945A9}" dt="2023-10-03T10:26:39.471" v="1469" actId="20577"/>
          <ac:spMkLst>
            <pc:docMk/>
            <pc:sldMk cId="600071842" sldId="402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AD0C3EE4-478A-49F4-91B6-0AECBFA945A9}" dt="2023-10-03T07:57:00.486" v="766"/>
        <pc:sldMkLst>
          <pc:docMk/>
          <pc:sldMk cId="3895791067" sldId="402"/>
        </pc:sldMkLst>
      </pc:sldChg>
      <pc:sldChg chg="modSp new mod">
        <pc:chgData name="Bjørn-Atle Reme" userId="bd30463f-b3e3-4af5-a412-240b4d1989f8" providerId="ADAL" clId="{AD0C3EE4-478A-49F4-91B6-0AECBFA945A9}" dt="2023-10-03T12:19:03.553" v="1803" actId="20577"/>
        <pc:sldMkLst>
          <pc:docMk/>
          <pc:sldMk cId="785109772" sldId="403"/>
        </pc:sldMkLst>
        <pc:spChg chg="mod">
          <ac:chgData name="Bjørn-Atle Reme" userId="bd30463f-b3e3-4af5-a412-240b4d1989f8" providerId="ADAL" clId="{AD0C3EE4-478A-49F4-91B6-0AECBFA945A9}" dt="2023-10-03T10:27:10.694" v="1503" actId="20577"/>
          <ac:spMkLst>
            <pc:docMk/>
            <pc:sldMk cId="785109772" sldId="403"/>
            <ac:spMk id="2" creationId="{FC872092-9531-7F68-10D6-B5F82519C2F7}"/>
          </ac:spMkLst>
        </pc:spChg>
        <pc:spChg chg="mod">
          <ac:chgData name="Bjørn-Atle Reme" userId="bd30463f-b3e3-4af5-a412-240b4d1989f8" providerId="ADAL" clId="{AD0C3EE4-478A-49F4-91B6-0AECBFA945A9}" dt="2023-10-03T12:19:03.553" v="1803" actId="20577"/>
          <ac:spMkLst>
            <pc:docMk/>
            <pc:sldMk cId="785109772" sldId="403"/>
            <ac:spMk id="3" creationId="{BD9DB6F3-6907-5306-05F0-7F182E286F57}"/>
          </ac:spMkLst>
        </pc:spChg>
      </pc:sldChg>
      <pc:sldChg chg="delSp modSp new mod">
        <pc:chgData name="Bjørn-Atle Reme" userId="bd30463f-b3e3-4af5-a412-240b4d1989f8" providerId="ADAL" clId="{AD0C3EE4-478A-49F4-91B6-0AECBFA945A9}" dt="2023-10-03T12:13:45.851" v="1745" actId="478"/>
        <pc:sldMkLst>
          <pc:docMk/>
          <pc:sldMk cId="1551808073" sldId="404"/>
        </pc:sldMkLst>
        <pc:spChg chg="mod">
          <ac:chgData name="Bjørn-Atle Reme" userId="bd30463f-b3e3-4af5-a412-240b4d1989f8" providerId="ADAL" clId="{AD0C3EE4-478A-49F4-91B6-0AECBFA945A9}" dt="2023-10-03T12:13:37.946" v="1744" actId="20577"/>
          <ac:spMkLst>
            <pc:docMk/>
            <pc:sldMk cId="1551808073" sldId="404"/>
            <ac:spMk id="2" creationId="{B2892A58-9457-FBE4-F5C3-3CE5427558A8}"/>
          </ac:spMkLst>
        </pc:spChg>
        <pc:spChg chg="del">
          <ac:chgData name="Bjørn-Atle Reme" userId="bd30463f-b3e3-4af5-a412-240b4d1989f8" providerId="ADAL" clId="{AD0C3EE4-478A-49F4-91B6-0AECBFA945A9}" dt="2023-10-03T12:13:45.851" v="1745" actId="478"/>
          <ac:spMkLst>
            <pc:docMk/>
            <pc:sldMk cId="1551808073" sldId="404"/>
            <ac:spMk id="3" creationId="{2A908926-32E3-2064-8916-19599DED97C0}"/>
          </ac:spMkLst>
        </pc:spChg>
      </pc:sldChg>
      <pc:sldChg chg="new del">
        <pc:chgData name="Bjørn-Atle Reme" userId="bd30463f-b3e3-4af5-a412-240b4d1989f8" providerId="ADAL" clId="{AD0C3EE4-478A-49F4-91B6-0AECBFA945A9}" dt="2023-10-03T15:20:16.213" v="2711" actId="47"/>
        <pc:sldMkLst>
          <pc:docMk/>
          <pc:sldMk cId="903385031" sldId="405"/>
        </pc:sldMkLst>
      </pc:sldChg>
      <pc:sldChg chg="modSp new mod">
        <pc:chgData name="Bjørn-Atle Reme" userId="bd30463f-b3e3-4af5-a412-240b4d1989f8" providerId="ADAL" clId="{AD0C3EE4-478A-49F4-91B6-0AECBFA945A9}" dt="2023-10-03T14:46:31.282" v="2242" actId="1076"/>
        <pc:sldMkLst>
          <pc:docMk/>
          <pc:sldMk cId="1944366551" sldId="406"/>
        </pc:sldMkLst>
        <pc:spChg chg="mod">
          <ac:chgData name="Bjørn-Atle Reme" userId="bd30463f-b3e3-4af5-a412-240b4d1989f8" providerId="ADAL" clId="{AD0C3EE4-478A-49F4-91B6-0AECBFA945A9}" dt="2023-10-03T14:43:14.315" v="1894" actId="20577"/>
          <ac:spMkLst>
            <pc:docMk/>
            <pc:sldMk cId="1944366551" sldId="406"/>
            <ac:spMk id="2" creationId="{3E5018E8-32ED-2158-53F4-3947FD4B59CF}"/>
          </ac:spMkLst>
        </pc:spChg>
        <pc:spChg chg="mod">
          <ac:chgData name="Bjørn-Atle Reme" userId="bd30463f-b3e3-4af5-a412-240b4d1989f8" providerId="ADAL" clId="{AD0C3EE4-478A-49F4-91B6-0AECBFA945A9}" dt="2023-10-03T14:46:31.282" v="2242" actId="1076"/>
          <ac:spMkLst>
            <pc:docMk/>
            <pc:sldMk cId="1944366551" sldId="406"/>
            <ac:spMk id="3" creationId="{EECF0D17-08E3-76B3-D196-BEAF80687E11}"/>
          </ac:spMkLst>
        </pc:spChg>
      </pc:sldChg>
      <pc:sldChg chg="addSp delSp modSp new mod">
        <pc:chgData name="Bjørn-Atle Reme" userId="bd30463f-b3e3-4af5-a412-240b4d1989f8" providerId="ADAL" clId="{AD0C3EE4-478A-49F4-91B6-0AECBFA945A9}" dt="2023-10-03T15:12:56.982" v="2644" actId="21"/>
        <pc:sldMkLst>
          <pc:docMk/>
          <pc:sldMk cId="3790677434" sldId="407"/>
        </pc:sldMkLst>
        <pc:spChg chg="mod">
          <ac:chgData name="Bjørn-Atle Reme" userId="bd30463f-b3e3-4af5-a412-240b4d1989f8" providerId="ADAL" clId="{AD0C3EE4-478A-49F4-91B6-0AECBFA945A9}" dt="2023-10-03T14:47:08.189" v="2282" actId="20577"/>
          <ac:spMkLst>
            <pc:docMk/>
            <pc:sldMk cId="3790677434" sldId="407"/>
            <ac:spMk id="2" creationId="{47B37D2C-5B3C-7696-448D-B402564EE679}"/>
          </ac:spMkLst>
        </pc:spChg>
        <pc:spChg chg="mod">
          <ac:chgData name="Bjørn-Atle Reme" userId="bd30463f-b3e3-4af5-a412-240b4d1989f8" providerId="ADAL" clId="{AD0C3EE4-478A-49F4-91B6-0AECBFA945A9}" dt="2023-10-03T14:58:41.602" v="2547" actId="1076"/>
          <ac:spMkLst>
            <pc:docMk/>
            <pc:sldMk cId="3790677434" sldId="407"/>
            <ac:spMk id="3" creationId="{DC29E025-97D9-6AEF-325C-2E13FB888D06}"/>
          </ac:spMkLst>
        </pc:spChg>
        <pc:picChg chg="add del">
          <ac:chgData name="Bjørn-Atle Reme" userId="bd30463f-b3e3-4af5-a412-240b4d1989f8" providerId="ADAL" clId="{AD0C3EE4-478A-49F4-91B6-0AECBFA945A9}" dt="2023-10-03T15:12:56.982" v="2644" actId="21"/>
          <ac:picMkLst>
            <pc:docMk/>
            <pc:sldMk cId="3790677434" sldId="407"/>
            <ac:picMk id="5" creationId="{576C998C-8C08-5125-816A-2A1F8B4F06C8}"/>
          </ac:picMkLst>
        </pc:picChg>
      </pc:sldChg>
      <pc:sldChg chg="modSp add del mod">
        <pc:chgData name="Bjørn-Atle Reme" userId="bd30463f-b3e3-4af5-a412-240b4d1989f8" providerId="ADAL" clId="{AD0C3EE4-478A-49F4-91B6-0AECBFA945A9}" dt="2023-10-03T15:11:52.886" v="2628" actId="47"/>
        <pc:sldMkLst>
          <pc:docMk/>
          <pc:sldMk cId="2793266632" sldId="408"/>
        </pc:sldMkLst>
        <pc:spChg chg="mod">
          <ac:chgData name="Bjørn-Atle Reme" userId="bd30463f-b3e3-4af5-a412-240b4d1989f8" providerId="ADAL" clId="{AD0C3EE4-478A-49F4-91B6-0AECBFA945A9}" dt="2023-10-03T15:10:30.702" v="2551" actId="27636"/>
          <ac:spMkLst>
            <pc:docMk/>
            <pc:sldMk cId="2793266632" sldId="408"/>
            <ac:spMk id="2" creationId="{00000000-0000-0000-0000-000000000000}"/>
          </ac:spMkLst>
        </pc:spChg>
      </pc:sldChg>
      <pc:sldChg chg="addSp delSp modSp new add del mod">
        <pc:chgData name="Bjørn-Atle Reme" userId="bd30463f-b3e3-4af5-a412-240b4d1989f8" providerId="ADAL" clId="{AD0C3EE4-478A-49F4-91B6-0AECBFA945A9}" dt="2023-10-03T20:12:43.654" v="2752" actId="2696"/>
        <pc:sldMkLst>
          <pc:docMk/>
          <pc:sldMk cId="4043413481" sldId="408"/>
        </pc:sldMkLst>
        <pc:spChg chg="mod">
          <ac:chgData name="Bjørn-Atle Reme" userId="bd30463f-b3e3-4af5-a412-240b4d1989f8" providerId="ADAL" clId="{AD0C3EE4-478A-49F4-91B6-0AECBFA945A9}" dt="2023-10-03T15:14:31.184" v="2658" actId="20577"/>
          <ac:spMkLst>
            <pc:docMk/>
            <pc:sldMk cId="4043413481" sldId="408"/>
            <ac:spMk id="2" creationId="{C8D51764-7A75-B4F5-4450-F3A417854C50}"/>
          </ac:spMkLst>
        </pc:spChg>
        <pc:spChg chg="del">
          <ac:chgData name="Bjørn-Atle Reme" userId="bd30463f-b3e3-4af5-a412-240b4d1989f8" providerId="ADAL" clId="{AD0C3EE4-478A-49F4-91B6-0AECBFA945A9}" dt="2023-10-03T15:14:34.337" v="2659" actId="478"/>
          <ac:spMkLst>
            <pc:docMk/>
            <pc:sldMk cId="4043413481" sldId="408"/>
            <ac:spMk id="3" creationId="{BD1EFC51-5611-C77C-962D-ACD5D9C6489F}"/>
          </ac:spMkLst>
        </pc:spChg>
        <pc:spChg chg="add mod">
          <ac:chgData name="Bjørn-Atle Reme" userId="bd30463f-b3e3-4af5-a412-240b4d1989f8" providerId="ADAL" clId="{AD0C3EE4-478A-49F4-91B6-0AECBFA945A9}" dt="2023-10-03T15:15:15.563" v="2667" actId="2085"/>
          <ac:spMkLst>
            <pc:docMk/>
            <pc:sldMk cId="4043413481" sldId="408"/>
            <ac:spMk id="6" creationId="{030E566D-C072-371F-51C0-43EA1FB7650E}"/>
          </ac:spMkLst>
        </pc:spChg>
        <pc:spChg chg="add mod">
          <ac:chgData name="Bjørn-Atle Reme" userId="bd30463f-b3e3-4af5-a412-240b4d1989f8" providerId="ADAL" clId="{AD0C3EE4-478A-49F4-91B6-0AECBFA945A9}" dt="2023-10-03T15:17:53.851" v="2698" actId="1076"/>
          <ac:spMkLst>
            <pc:docMk/>
            <pc:sldMk cId="4043413481" sldId="408"/>
            <ac:spMk id="7" creationId="{441C0ED0-925B-6715-764B-5AC55FBA9F22}"/>
          </ac:spMkLst>
        </pc:spChg>
        <pc:picChg chg="add mod">
          <ac:chgData name="Bjørn-Atle Reme" userId="bd30463f-b3e3-4af5-a412-240b4d1989f8" providerId="ADAL" clId="{AD0C3EE4-478A-49F4-91B6-0AECBFA945A9}" dt="2023-10-03T15:14:55.080" v="2664" actId="1076"/>
          <ac:picMkLst>
            <pc:docMk/>
            <pc:sldMk cId="4043413481" sldId="408"/>
            <ac:picMk id="5" creationId="{640E97F9-2D81-4E83-B754-F7AF7B4ACECF}"/>
          </ac:picMkLst>
        </pc:picChg>
        <pc:picChg chg="add mod">
          <ac:chgData name="Bjørn-Atle Reme" userId="bd30463f-b3e3-4af5-a412-240b4d1989f8" providerId="ADAL" clId="{AD0C3EE4-478A-49F4-91B6-0AECBFA945A9}" dt="2023-10-03T15:18:00.844" v="2699" actId="1076"/>
          <ac:picMkLst>
            <pc:docMk/>
            <pc:sldMk cId="4043413481" sldId="408"/>
            <ac:picMk id="1026" creationId="{96C90783-3EE1-F987-362D-D3B4215BE450}"/>
          </ac:picMkLst>
        </pc:picChg>
      </pc:sldChg>
      <pc:sldChg chg="delSp modSp new del mod">
        <pc:chgData name="Bjørn-Atle Reme" userId="bd30463f-b3e3-4af5-a412-240b4d1989f8" providerId="ADAL" clId="{AD0C3EE4-478A-49F4-91B6-0AECBFA945A9}" dt="2023-10-10T05:53:18.557" v="2973" actId="47"/>
        <pc:sldMkLst>
          <pc:docMk/>
          <pc:sldMk cId="1145489432" sldId="409"/>
        </pc:sldMkLst>
        <pc:spChg chg="mod">
          <ac:chgData name="Bjørn-Atle Reme" userId="bd30463f-b3e3-4af5-a412-240b4d1989f8" providerId="ADAL" clId="{AD0C3EE4-478A-49F4-91B6-0AECBFA945A9}" dt="2023-10-03T15:19:55.050" v="2710" actId="20577"/>
          <ac:spMkLst>
            <pc:docMk/>
            <pc:sldMk cId="1145489432" sldId="409"/>
            <ac:spMk id="2" creationId="{B6B5F25D-304E-B8AF-9AFD-4C3D18093408}"/>
          </ac:spMkLst>
        </pc:spChg>
        <pc:spChg chg="del">
          <ac:chgData name="Bjørn-Atle Reme" userId="bd30463f-b3e3-4af5-a412-240b4d1989f8" providerId="ADAL" clId="{AD0C3EE4-478A-49F4-91B6-0AECBFA945A9}" dt="2023-10-03T15:19:50.154" v="2703" actId="478"/>
          <ac:spMkLst>
            <pc:docMk/>
            <pc:sldMk cId="1145489432" sldId="409"/>
            <ac:spMk id="3" creationId="{405A3C86-0C39-1D99-1A1B-F561CA289955}"/>
          </ac:spMkLst>
        </pc:spChg>
      </pc:sldChg>
      <pc:sldChg chg="modSp new mod">
        <pc:chgData name="Bjørn-Atle Reme" userId="bd30463f-b3e3-4af5-a412-240b4d1989f8" providerId="ADAL" clId="{AD0C3EE4-478A-49F4-91B6-0AECBFA945A9}" dt="2023-10-09T11:06:57.756" v="2972" actId="20577"/>
        <pc:sldMkLst>
          <pc:docMk/>
          <pc:sldMk cId="2693656992" sldId="410"/>
        </pc:sldMkLst>
        <pc:spChg chg="mod">
          <ac:chgData name="Bjørn-Atle Reme" userId="bd30463f-b3e3-4af5-a412-240b4d1989f8" providerId="ADAL" clId="{AD0C3EE4-478A-49F4-91B6-0AECBFA945A9}" dt="2023-10-09T08:45:30.908" v="2959" actId="20577"/>
          <ac:spMkLst>
            <pc:docMk/>
            <pc:sldMk cId="2693656992" sldId="410"/>
            <ac:spMk id="2" creationId="{838B0617-9482-DF76-1799-9E0EEEA15147}"/>
          </ac:spMkLst>
        </pc:spChg>
        <pc:spChg chg="mod">
          <ac:chgData name="Bjørn-Atle Reme" userId="bd30463f-b3e3-4af5-a412-240b4d1989f8" providerId="ADAL" clId="{AD0C3EE4-478A-49F4-91B6-0AECBFA945A9}" dt="2023-10-09T11:06:57.756" v="2972" actId="20577"/>
          <ac:spMkLst>
            <pc:docMk/>
            <pc:sldMk cId="2693656992" sldId="410"/>
            <ac:spMk id="3" creationId="{0231DAFC-B05B-39C3-5833-A37FE8DA2A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255EC686-F92A-4568-9C52-E9139A523BB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41AD95C2-3358-42D8-8D1D-FD874149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7C0D40A2-48B7-4B22-AB5B-9F1C1887E40F}" type="datetimeFigureOut">
              <a:rPr lang="nb-NO" smtClean="0"/>
              <a:t>09.10.2023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1" tIns="45580" rIns="91161" bIns="4558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8818" y="4713647"/>
            <a:ext cx="5430519" cy="4465559"/>
          </a:xfrm>
          <a:prstGeom prst="rect">
            <a:avLst/>
          </a:prstGeom>
        </p:spPr>
        <p:txBody>
          <a:bodyPr vert="horz" lIns="91161" tIns="45580" rIns="91161" bIns="4558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CE191AA9-8BC6-482C-80AD-1C5F996969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6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4695-7427-4405-BA18-D46A8BA2317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144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3716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145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717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7498514" cy="5148943"/>
          </a:xfrm>
        </p:spPr>
        <p:txBody>
          <a:bodyPr anchor="ctr">
            <a:normAutofit/>
          </a:bodyPr>
          <a:lstStyle/>
          <a:p>
            <a:pPr algn="l"/>
            <a:r>
              <a:rPr lang="nb-NO" sz="6000" dirty="0"/>
              <a:t>HØKON1201</a:t>
            </a:r>
            <a:br>
              <a:rPr lang="nb-NO" sz="6000" dirty="0"/>
            </a:b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Forelesning 7: Flaskehalser og renteregning (Kap. 11 og 12)</a:t>
            </a:r>
            <a:endParaRPr lang="en-US" sz="6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nb-NO" sz="2000" dirty="0">
                <a:solidFill>
                  <a:srgbClr val="FFFFFF"/>
                </a:solidFill>
              </a:rPr>
              <a:t>Bedriftsøkonomi</a:t>
            </a:r>
          </a:p>
        </p:txBody>
      </p:sp>
    </p:spTree>
    <p:extLst>
      <p:ext uri="{BB962C8B-B14F-4D97-AF65-F5344CB8AC3E}">
        <p14:creationId xmlns:p14="http://schemas.microsoft.com/office/powerpoint/2010/main" val="8673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Produktprioritering med en flaskehals når flaskehalsen er kjent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nb-NO" altLang="nb-NO" sz="2400" b="1" dirty="0">
                    <a:solidFill>
                      <a:schemeClr val="tx1"/>
                    </a:solidFill>
                  </a:rPr>
                  <a:t>Ved en flaskehals prioriteres de produktene som gir høyest dekningsbidrag per flaskehalsenhet</a:t>
                </a:r>
              </a:p>
              <a:p>
                <a:endParaRPr lang="nb-NO" altLang="nb-NO" sz="2400" b="1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𝐷𝑒𝑘𝑛𝑖𝑛𝑔𝑠𝑏𝑖𝑑𝑟𝑎𝑔</m:t>
                          </m:r>
                        </m:num>
                        <m:den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𝐹𝑙𝑎𝑠𝑘𝑒h𝑎𝑙𝑠𝑒𝑛h𝑒𝑡</m:t>
                          </m:r>
                        </m:den>
                      </m:f>
                    </m:oMath>
                  </m:oMathPara>
                </a14:m>
                <a:endParaRPr lang="nb-NO" altLang="nb-NO" sz="2400" dirty="0">
                  <a:solidFill>
                    <a:srgbClr val="00B050"/>
                  </a:solidFill>
                </a:endParaRPr>
              </a:p>
              <a:p>
                <a:pPr marL="114300" indent="0">
                  <a:buNone/>
                </a:pPr>
                <a:endParaRPr lang="nb-NO" altLang="nb-NO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922" t="-125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53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Egenaktivitet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6713" y="1484784"/>
            <a:ext cx="5190443" cy="49887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nb-NO" sz="2000" dirty="0"/>
              <a:t>En virksomhet fremstiller to produkter, GT og GTL. De to produktene dekker stort sett samme behov, men GTL har et mer eksotisk preg. I utgangspunktet selger man omtrent like mye av de to produktene. I et forsøk på å forbedre lønnsomheten ønsker man å få selgerne til å styre salget i en mer i lønnsom retning. Du skal som konsulent anbefale hvilket produkt man bør øke innsatsen på for å få opp lønnsomheten.</a:t>
            </a:r>
          </a:p>
          <a:p>
            <a:pPr marL="114300" indent="0">
              <a:buNone/>
            </a:pPr>
            <a:r>
              <a:rPr lang="nb-NO" sz="2000" dirty="0"/>
              <a:t>Maskin 2 kan maksimalt benyttes 2500 timer i året</a:t>
            </a:r>
          </a:p>
          <a:p>
            <a:pPr marL="114300" indent="0">
              <a:buNone/>
            </a:pPr>
            <a:endParaRPr lang="nb-NO" dirty="0"/>
          </a:p>
          <a:p>
            <a:pPr marL="114300" indent="0">
              <a:buNone/>
            </a:pPr>
            <a:endParaRPr lang="nb-NO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6096000" y="1916832"/>
          <a:ext cx="439248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Salgspris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Variable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 kr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Faste kostnader (50% av VK)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Fortjeneste per enhet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</a:t>
                      </a:r>
                      <a:r>
                        <a:rPr lang="nb-NO" sz="1400" baseline="0" dirty="0"/>
                        <a:t> 300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Timeforbruk</a:t>
                      </a:r>
                      <a:r>
                        <a:rPr lang="nb-NO" sz="1400" baseline="0" dirty="0"/>
                        <a:t> i tilvirkningsavdelingen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Timer på maskin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Faktisk salg (enheter)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Plassholder for innhold 2"/>
          <p:cNvSpPr txBox="1">
            <a:spLocks/>
          </p:cNvSpPr>
          <p:nvPr/>
        </p:nvSpPr>
        <p:spPr>
          <a:xfrm>
            <a:off x="6234844" y="5524656"/>
            <a:ext cx="4114800" cy="584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nb-NO" dirty="0">
                <a:solidFill>
                  <a:schemeClr val="tx1"/>
                </a:solidFill>
              </a:rPr>
              <a:t>Hvilket produkt bør prioriteres?</a:t>
            </a:r>
          </a:p>
          <a:p>
            <a:pPr marL="11430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80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Egenaktivitet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14022"/>
              </p:ext>
            </p:extLst>
          </p:nvPr>
        </p:nvGraphicFramePr>
        <p:xfrm>
          <a:off x="4511824" y="1858392"/>
          <a:ext cx="439248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Salgspris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Variable kostnader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 kr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Faste kostnader (50% av VK)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Fortjeneste per enhet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</a:t>
                      </a:r>
                      <a:r>
                        <a:rPr lang="nb-NO" sz="1400" baseline="0" dirty="0"/>
                        <a:t> 300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Kr 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Timeforbruk</a:t>
                      </a:r>
                      <a:r>
                        <a:rPr lang="nb-NO" sz="1400" baseline="0" dirty="0"/>
                        <a:t> i tilvirkningsavdelingen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Timer på maskin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r>
                        <a:rPr lang="nb-NO" sz="1400" dirty="0"/>
                        <a:t>Faktisk salg (enheter)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Plassholder for innhold 2"/>
          <p:cNvSpPr txBox="1">
            <a:spLocks/>
          </p:cNvSpPr>
          <p:nvPr/>
        </p:nvSpPr>
        <p:spPr>
          <a:xfrm>
            <a:off x="4650668" y="5466216"/>
            <a:ext cx="4114800" cy="584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Hvilket produkt bør prioriteres?</a:t>
            </a:r>
          </a:p>
          <a:p>
            <a:pPr marL="114300" indent="0">
              <a:buNone/>
            </a:pPr>
            <a:r>
              <a:rPr lang="nb-NO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</a:t>
            </a:r>
          </a:p>
          <a:p>
            <a:pPr marL="114300" indent="0">
              <a:buNone/>
            </a:pPr>
            <a:endParaRPr lang="nb-NO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kstSylinder 6"/>
          <p:cNvSpPr txBox="1"/>
          <p:nvPr/>
        </p:nvSpPr>
        <p:spPr>
          <a:xfrm>
            <a:off x="911424" y="1930400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Nøkkel:</a:t>
            </a:r>
          </a:p>
          <a:p>
            <a:endParaRPr lang="nb-NO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b-NO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b-NO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b-NO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GT = 700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GTL = 900</a:t>
            </a:r>
          </a:p>
          <a:p>
            <a:endParaRPr lang="nb-NO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b-NO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pr enhet flaskehals: 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GT = 700/1 = 700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GTL = 900/1.5 = 600</a:t>
            </a:r>
          </a:p>
          <a:p>
            <a:endParaRPr lang="nb-NO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867954" y="2318568"/>
                <a:ext cx="194880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𝐷𝑒𝑘𝑛𝑖𝑛𝑔𝑠𝑏𝑖𝑑𝑟𝑎𝑔</m:t>
                          </m:r>
                        </m:num>
                        <m:den>
                          <m: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𝐹𝑙𝑎𝑠𝑘𝑒h𝑎𝑙𝑠𝑒𝑛h𝑒𝑡</m:t>
                          </m:r>
                        </m:den>
                      </m:f>
                    </m:oMath>
                  </m:oMathPara>
                </a14:m>
                <a:endParaRPr lang="nb-NO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54" y="2318568"/>
                <a:ext cx="1948803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96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Beslutninger på lang sikt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Langsiktige beslutninger (gjerne av betydelig størrelse) krever et annet analyseverktøy enn kortsiktige</a:t>
            </a:r>
          </a:p>
          <a:p>
            <a:r>
              <a:rPr lang="nb-NO" sz="2800" dirty="0"/>
              <a:t>Kontantstrømmer over flere år</a:t>
            </a:r>
          </a:p>
          <a:p>
            <a:pPr lvl="1"/>
            <a:endParaRPr lang="nb-NO" sz="2400" u="sng" dirty="0"/>
          </a:p>
          <a:p>
            <a:pPr lvl="1"/>
            <a:r>
              <a:rPr lang="nb-NO" sz="2400" u="sng" dirty="0"/>
              <a:t>NB:</a:t>
            </a:r>
            <a:r>
              <a:rPr lang="nb-NO" sz="2400" dirty="0"/>
              <a:t> Viktig å ikke stole blindt på matematikken</a:t>
            </a:r>
          </a:p>
          <a:p>
            <a:pPr lvl="2"/>
            <a:r>
              <a:rPr lang="nb-NO" sz="2400" dirty="0"/>
              <a:t>Også bruke egen intuisjon</a:t>
            </a:r>
          </a:p>
          <a:p>
            <a:pPr lvl="2"/>
            <a:r>
              <a:rPr lang="nb-NO" sz="2400" dirty="0"/>
              <a:t>Ofte betydelig usikkerhet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5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Pengenes tidsverdi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nb-NO" dirty="0"/>
              <a:t>Gjennomsnittlig månedslønn</a:t>
            </a:r>
          </a:p>
          <a:p>
            <a:pPr>
              <a:lnSpc>
                <a:spcPct val="120000"/>
              </a:lnSpc>
            </a:pPr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1847528" y="5848203"/>
            <a:ext cx="5871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Kilder: https://www.ssb.no/statbank/table/11419/tableViewLayout1/</a:t>
            </a:r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495166-F0EB-2A39-3FCD-582ACE5F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38" y="2832885"/>
            <a:ext cx="7410996" cy="25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D51764-7A75-B4F5-4450-F3A41785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Inflasjon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40E97F9-2D81-4E83-B754-F7AF7B4A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260648"/>
            <a:ext cx="4408964" cy="612068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30E566D-C072-371F-51C0-43EA1FB7650E}"/>
              </a:ext>
            </a:extLst>
          </p:cNvPr>
          <p:cNvSpPr/>
          <p:nvPr/>
        </p:nvSpPr>
        <p:spPr>
          <a:xfrm>
            <a:off x="6528048" y="908720"/>
            <a:ext cx="2520280" cy="568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41C0ED0-925B-6715-764B-5AC55FBA9F22}"/>
              </a:ext>
            </a:extLst>
          </p:cNvPr>
          <p:cNvSpPr txBox="1"/>
          <p:nvPr/>
        </p:nvSpPr>
        <p:spPr>
          <a:xfrm>
            <a:off x="839416" y="2492896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Prisstigning 2021?</a:t>
            </a:r>
          </a:p>
        </p:txBody>
      </p:sp>
      <p:pic>
        <p:nvPicPr>
          <p:cNvPr id="1026" name="Picture 2" descr="Thinking Cat Photograph by Douglas Sacha - Fine Art America">
            <a:extLst>
              <a:ext uri="{FF2B5EF4-FFF2-40B4-BE49-F238E27FC236}">
                <a16:creationId xmlns:a16="http://schemas.microsoft.com/office/drawing/2014/main" id="{96C90783-3EE1-F987-362D-D3B4215B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77" y="2862228"/>
            <a:ext cx="3206130" cy="21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1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Pengenes tidsverdi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556792"/>
            <a:ext cx="8136904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nb-NO" sz="2400" dirty="0"/>
              <a:t>Hundre kroner i dag = hundre kroner om ti år</a:t>
            </a:r>
          </a:p>
          <a:p>
            <a:pPr lvl="1">
              <a:lnSpc>
                <a:spcPct val="120000"/>
              </a:lnSpc>
            </a:pPr>
            <a:r>
              <a:rPr lang="nb-NO" sz="2000" dirty="0"/>
              <a:t>MEN: vi ønsker å få utbetalt hundre kroner i dag fremfor hundre kroner om ti år</a:t>
            </a:r>
          </a:p>
          <a:p>
            <a:pPr lvl="1">
              <a:lnSpc>
                <a:spcPct val="120000"/>
              </a:lnSpc>
            </a:pPr>
            <a:r>
              <a:rPr lang="nb-NO" sz="2000" dirty="0"/>
              <a:t>Pengene blir satt større pris på i dag enn en gang i fremtiden.</a:t>
            </a:r>
          </a:p>
          <a:p>
            <a:pPr>
              <a:lnSpc>
                <a:spcPct val="120000"/>
              </a:lnSpc>
            </a:pPr>
            <a:r>
              <a:rPr lang="nb-NO" sz="2400" dirty="0"/>
              <a:t>Det er tre faktorer som skaper forskjell i verdi mellom et fremtidig beløp og verdien i dag:</a:t>
            </a:r>
          </a:p>
          <a:p>
            <a:pPr marL="868680" lvl="1" indent="-457200">
              <a:lnSpc>
                <a:spcPct val="120000"/>
              </a:lnSpc>
              <a:buFont typeface="+mj-lt"/>
              <a:buAutoNum type="arabicPeriod"/>
            </a:pPr>
            <a:r>
              <a:rPr lang="nb-NO" sz="2000" dirty="0"/>
              <a:t>Rentefoten (prisen på å få pengene i dag, fremfor å vente)</a:t>
            </a:r>
          </a:p>
          <a:p>
            <a:pPr marL="868680" lvl="1" indent="-457200">
              <a:lnSpc>
                <a:spcPct val="120000"/>
              </a:lnSpc>
              <a:buFont typeface="+mj-lt"/>
              <a:buAutoNum type="arabicPeriod"/>
            </a:pPr>
            <a:r>
              <a:rPr lang="nb-NO" sz="2000" dirty="0"/>
              <a:t>Venteperiodens lengde</a:t>
            </a:r>
          </a:p>
          <a:p>
            <a:pPr marL="868680" lvl="1" indent="-457200">
              <a:lnSpc>
                <a:spcPct val="120000"/>
              </a:lnSpc>
              <a:buFont typeface="+mj-lt"/>
              <a:buAutoNum type="arabicPeriod"/>
            </a:pPr>
            <a:r>
              <a:rPr lang="nb-NO" sz="2000" dirty="0"/>
              <a:t>Beløpets størrelse</a:t>
            </a:r>
          </a:p>
        </p:txBody>
      </p:sp>
    </p:spTree>
    <p:extLst>
      <p:ext uri="{BB962C8B-B14F-4D97-AF65-F5344CB8AC3E}">
        <p14:creationId xmlns:p14="http://schemas.microsoft.com/office/powerpoint/2010/main" val="55891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Pengenes tidsverdi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9376" y="190621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nb-NO" sz="2400" dirty="0"/>
              <a:t>Rentefoten har flere ulike betegnelser som vi bruker om hverandre:</a:t>
            </a:r>
          </a:p>
          <a:p>
            <a:pPr lvl="1"/>
            <a:r>
              <a:rPr lang="nb-NO" sz="2000" dirty="0"/>
              <a:t>Avkastningskrav, kalkylerente, kapitalkostnad, diskonteringsrente</a:t>
            </a:r>
          </a:p>
          <a:p>
            <a:r>
              <a:rPr lang="nb-NO" sz="2400" i="1" dirty="0"/>
              <a:t>Rentefoten</a:t>
            </a:r>
            <a:r>
              <a:rPr lang="nb-NO" sz="2400" dirty="0"/>
              <a:t> som er med på å bestemme verdien i dag på påvirkes av:</a:t>
            </a:r>
          </a:p>
          <a:p>
            <a:pPr lvl="1"/>
            <a:r>
              <a:rPr lang="nb-NO" sz="2000" i="1" dirty="0"/>
              <a:t>Ventetiden</a:t>
            </a:r>
            <a:r>
              <a:rPr lang="nb-NO" sz="2000" dirty="0"/>
              <a:t>: Ved å plassere pengene i dag kan vi få avkastning på disse senere, ved å vente med å plassere dem taper vi avkastningen. Vi må derfor kompenseres for ventetiden </a:t>
            </a:r>
          </a:p>
          <a:p>
            <a:pPr lvl="1"/>
            <a:r>
              <a:rPr lang="nb-NO" sz="2000" dirty="0"/>
              <a:t>Det er en </a:t>
            </a:r>
            <a:r>
              <a:rPr lang="nb-NO" sz="2000" i="1" dirty="0"/>
              <a:t>usikkerhet</a:t>
            </a:r>
            <a:r>
              <a:rPr lang="nb-NO" sz="2000" dirty="0"/>
              <a:t> ved å investere og vi vil ha et risikotillegg</a:t>
            </a:r>
          </a:p>
          <a:p>
            <a:pPr lvl="1"/>
            <a:r>
              <a:rPr lang="nb-NO" sz="2000" dirty="0"/>
              <a:t>Vi må også kompenseres for </a:t>
            </a:r>
            <a:r>
              <a:rPr lang="nb-NO" sz="2000" i="1" dirty="0"/>
              <a:t>inflasjon</a:t>
            </a:r>
            <a:r>
              <a:rPr lang="nb-NO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80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nb-NO" sz="2400" dirty="0"/>
              <a:t>Hva er effekten på rentefoten når inflasjonen er nesten lik 0 og det er lav risiko i prosjektet?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400" dirty="0"/>
              <a:t>Hva er effekten på rentefoten når inflasjonen er skyhøy?</a:t>
            </a:r>
          </a:p>
          <a:p>
            <a:pPr marL="0" indent="0">
              <a:buNone/>
            </a:pPr>
            <a:endParaRPr lang="nb-NO" sz="2400" dirty="0"/>
          </a:p>
        </p:txBody>
      </p:sp>
      <p:pic>
        <p:nvPicPr>
          <p:cNvPr id="1026" name="Picture 2" descr="8,680 Cartoon boy thinking Vector Images - Free &amp;amp; Royalty-free Cartoon boy  thinking Vectors |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429000"/>
            <a:ext cx="2544217" cy="25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64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5018E8-32ED-2158-53F4-3947FD4B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Renteregning (</a:t>
            </a:r>
            <a:r>
              <a:rPr lang="nb-NO" dirty="0" err="1"/>
              <a:t>Kap</a:t>
            </a:r>
            <a:r>
              <a:rPr lang="nb-NO" dirty="0"/>
              <a:t> 12)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CF0D17-08E3-76B3-D196-BEAF8068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44824"/>
            <a:ext cx="8596668" cy="4508771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Vi bruker kalkulator i dette kurset</a:t>
            </a:r>
          </a:p>
          <a:p>
            <a:r>
              <a:rPr lang="nb-NO" dirty="0"/>
              <a:t>Sentrale begreper:</a:t>
            </a:r>
          </a:p>
          <a:p>
            <a:pPr lvl="1"/>
            <a:r>
              <a:rPr lang="nb-NO" dirty="0"/>
              <a:t>Annuitet: samme beløp hver termin</a:t>
            </a:r>
          </a:p>
          <a:p>
            <a:pPr lvl="1"/>
            <a:r>
              <a:rPr lang="nb-NO" dirty="0"/>
              <a:t>Diskonteringsrente, kalkylerente, avkastningskrav: rentesats</a:t>
            </a:r>
          </a:p>
          <a:p>
            <a:pPr lvl="1"/>
            <a:r>
              <a:rPr lang="nb-NO" dirty="0"/>
              <a:t>Nominell rente: oppgitt lånerente</a:t>
            </a:r>
          </a:p>
          <a:p>
            <a:pPr lvl="1"/>
            <a:r>
              <a:rPr lang="nb-NO" dirty="0"/>
              <a:t>Effektiv rente: «sanne renten», inkluderer gebyrer eller kostnader knyttet til periodisering</a:t>
            </a:r>
          </a:p>
          <a:p>
            <a:pPr lvl="1"/>
            <a:r>
              <a:rPr lang="nb-NO" dirty="0"/>
              <a:t>Evig annuitet</a:t>
            </a:r>
          </a:p>
          <a:p>
            <a:pPr lvl="1"/>
            <a:r>
              <a:rPr lang="nb-NO" dirty="0"/>
              <a:t>Nåverdi</a:t>
            </a:r>
          </a:p>
          <a:p>
            <a:pPr lvl="1"/>
            <a:r>
              <a:rPr lang="nb-NO" dirty="0"/>
              <a:t>Fremtidsverdi </a:t>
            </a:r>
          </a:p>
        </p:txBody>
      </p:sp>
    </p:spTree>
    <p:extLst>
      <p:ext uri="{BB962C8B-B14F-4D97-AF65-F5344CB8AC3E}">
        <p14:creationId xmlns:p14="http://schemas.microsoft.com/office/powerpoint/2010/main" val="19443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F7B40-4DF0-19D5-7E49-16AF30E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Kort repetisjon av forelesning 6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4338B136-3494-ACA2-F7D1-83CCEAD3E730}"/>
              </a:ext>
            </a:extLst>
          </p:cNvPr>
          <p:cNvSpPr txBox="1">
            <a:spLocks/>
          </p:cNvSpPr>
          <p:nvPr/>
        </p:nvSpPr>
        <p:spPr>
          <a:xfrm>
            <a:off x="677334" y="1772816"/>
            <a:ext cx="8596668" cy="4661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3600" dirty="0"/>
              <a:t>Beslutninger på kort sikt:</a:t>
            </a:r>
          </a:p>
          <a:p>
            <a:pPr lvl="1"/>
            <a:r>
              <a:rPr lang="nb-NO" sz="3200" dirty="0"/>
              <a:t>Øker totalt dekningsbidrag?</a:t>
            </a:r>
          </a:p>
          <a:p>
            <a:pPr lvl="1"/>
            <a:r>
              <a:rPr lang="nb-NO" sz="3200" dirty="0"/>
              <a:t>Ignorere FK og fortiden</a:t>
            </a:r>
          </a:p>
          <a:p>
            <a:r>
              <a:rPr lang="nb-NO" sz="3600" dirty="0"/>
              <a:t>KVR-analyser:</a:t>
            </a:r>
          </a:p>
          <a:p>
            <a:pPr lvl="1"/>
            <a:r>
              <a:rPr lang="nb-NO" sz="3200" dirty="0"/>
              <a:t>Nullpunktsomsetning</a:t>
            </a:r>
          </a:p>
          <a:p>
            <a:pPr lvl="1"/>
            <a:r>
              <a:rPr lang="nb-NO" sz="3200" dirty="0"/>
              <a:t>Sikkerhetsmargin/sikkerhetsgrad</a:t>
            </a:r>
          </a:p>
          <a:p>
            <a:pPr lvl="1"/>
            <a:r>
              <a:rPr lang="nb-NO" sz="3200" dirty="0"/>
              <a:t>Nullpunktdiagrammer</a:t>
            </a:r>
          </a:p>
          <a:p>
            <a:pPr lvl="1"/>
            <a:r>
              <a:rPr lang="nb-NO" sz="3200" dirty="0"/>
              <a:t>Forutsetninger for KRV-analyser</a:t>
            </a:r>
          </a:p>
          <a:p>
            <a:pPr marL="457200" indent="-457200">
              <a:buFont typeface="+mj-lt"/>
              <a:buAutoNum type="arabicPeriod"/>
            </a:pPr>
            <a:endParaRPr lang="nb-NO" sz="3200" dirty="0"/>
          </a:p>
          <a:p>
            <a:pPr>
              <a:buFont typeface="+mj-lt"/>
              <a:buAutoNum type="arabicPeriod"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56743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B37D2C-5B3C-7696-448D-B402564E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Formler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C29E025-97D9-6AEF-325C-2E13FB888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1772816"/>
                <a:ext cx="8596668" cy="38807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Fremtidsverdi av enkeltbeløp: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𝐹𝑉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nb-NO" b="0" dirty="0"/>
              </a:p>
              <a:p>
                <a:r>
                  <a:rPr lang="nb-NO" dirty="0"/>
                  <a:t>Nåverdi av et enkeltbeløp: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Sluttverdi av en annuitet: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𝐹𝑉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Nåverdi av en annuitet: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nb-NO" b="0" dirty="0"/>
              </a:p>
              <a:p>
                <a:r>
                  <a:rPr lang="nb-NO" dirty="0"/>
                  <a:t>Nåverdi av en evig annuitet: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Nåverdi av en evig annuitet med vekst (v):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C29E025-97D9-6AEF-325C-2E13FB888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772816"/>
                <a:ext cx="8596668" cy="3880773"/>
              </a:xfrm>
              <a:blipFill>
                <a:blip r:embed="rId2"/>
                <a:stretch>
                  <a:fillRect l="-1063" t="-2358" b="-1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67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8B0617-9482-DF76-1799-9E0EEEA1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31DAFC-B05B-39C3-5833-A37FE8DA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11	.2</a:t>
            </a:r>
          </a:p>
          <a:p>
            <a:pPr marL="0" indent="0">
              <a:buNone/>
            </a:pPr>
            <a:r>
              <a:rPr lang="nb-NO" dirty="0"/>
              <a:t>12.1</a:t>
            </a:r>
          </a:p>
        </p:txBody>
      </p:sp>
    </p:spTree>
    <p:extLst>
      <p:ext uri="{BB962C8B-B14F-4D97-AF65-F5344CB8AC3E}">
        <p14:creationId xmlns:p14="http://schemas.microsoft.com/office/powerpoint/2010/main" val="269365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Denne forelesningen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72816"/>
            <a:ext cx="8596668" cy="4661476"/>
          </a:xfrm>
        </p:spPr>
        <p:txBody>
          <a:bodyPr>
            <a:normAutofit/>
          </a:bodyPr>
          <a:lstStyle/>
          <a:p>
            <a:r>
              <a:rPr lang="nb-NO" sz="3600" dirty="0"/>
              <a:t>Flaskehalser</a:t>
            </a:r>
          </a:p>
          <a:p>
            <a:pPr lvl="1"/>
            <a:r>
              <a:rPr lang="nb-NO" sz="3200" dirty="0"/>
              <a:t>Hva er det?</a:t>
            </a:r>
          </a:p>
          <a:p>
            <a:pPr lvl="1"/>
            <a:r>
              <a:rPr lang="nb-NO" sz="3200" dirty="0"/>
              <a:t>Hvordan finne dem?</a:t>
            </a:r>
          </a:p>
          <a:p>
            <a:pPr lvl="1"/>
            <a:r>
              <a:rPr lang="nb-NO" sz="3200" dirty="0"/>
              <a:t>Hvordan prioritere produksjon?</a:t>
            </a:r>
          </a:p>
          <a:p>
            <a:r>
              <a:rPr lang="nb-NO" sz="3600" dirty="0"/>
              <a:t>Renteregning</a:t>
            </a:r>
          </a:p>
          <a:p>
            <a:pPr lvl="1"/>
            <a:r>
              <a:rPr lang="nb-NO" sz="2800" dirty="0"/>
              <a:t>Enkel finansmatematikk</a:t>
            </a:r>
          </a:p>
          <a:p>
            <a:pPr marL="0" indent="0">
              <a:buNone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3923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Flaskehalser</a:t>
            </a:r>
          </a:p>
        </p:txBody>
      </p:sp>
      <p:pic>
        <p:nvPicPr>
          <p:cNvPr id="5" name="Picture 2" descr="cartoon shout WHY? Clipart | +1,566,198 clip arts">
            <a:extLst>
              <a:ext uri="{FF2B5EF4-FFF2-40B4-BE49-F238E27FC236}">
                <a16:creationId xmlns:a16="http://schemas.microsoft.com/office/drawing/2014/main" id="{63039F51-6348-4A9B-8170-4DBC6BBA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00275"/>
            <a:ext cx="63817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A12F9B-7DD0-6F57-C3E5-BA657D88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Illustrerende 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321604-7819-4563-CC90-16F5EDD2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884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En klinikk gjennomfører 2 typer operasjoner: A og B</a:t>
            </a:r>
          </a:p>
          <a:p>
            <a:r>
              <a:rPr lang="nb-NO" dirty="0"/>
              <a:t>Disse har ulik inntekt og ressursbruk:</a:t>
            </a:r>
          </a:p>
          <a:p>
            <a:pPr lvl="1"/>
            <a:r>
              <a:rPr lang="nb-NO" dirty="0"/>
              <a:t>Inntekt per operasjon: 5000 og 7000</a:t>
            </a:r>
          </a:p>
          <a:p>
            <a:pPr lvl="1"/>
            <a:r>
              <a:rPr lang="nb-NO" dirty="0"/>
              <a:t>Antall timer i oppfølging: 3 timer og 4 timer</a:t>
            </a:r>
          </a:p>
          <a:p>
            <a:pPr lvl="1"/>
            <a:r>
              <a:rPr lang="nb-NO" dirty="0"/>
              <a:t>Antall timer under operasjon: 1 timer og 2 timer</a:t>
            </a:r>
          </a:p>
          <a:p>
            <a:r>
              <a:rPr lang="nb-NO" dirty="0"/>
              <a:t>Vi har begrenset med kirurgtid og oppfølgingskapasitet</a:t>
            </a:r>
          </a:p>
          <a:p>
            <a:r>
              <a:rPr lang="nb-NO" dirty="0"/>
              <a:t>Hvordan bør vi prioritere mellom disse operasjonene? </a:t>
            </a:r>
          </a:p>
        </p:txBody>
      </p:sp>
    </p:spTree>
    <p:extLst>
      <p:ext uri="{BB962C8B-B14F-4D97-AF65-F5344CB8AC3E}">
        <p14:creationId xmlns:p14="http://schemas.microsoft.com/office/powerpoint/2010/main" val="69756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066" cy="1320800"/>
          </a:xfrm>
        </p:spPr>
        <p:txBody>
          <a:bodyPr>
            <a:normAutofit/>
          </a:bodyPr>
          <a:lstStyle/>
          <a:p>
            <a:r>
              <a:rPr lang="nb-NO" sz="3600" dirty="0"/>
              <a:t>Kapasitetsbegreper og sammenhenger (11.1)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844824"/>
            <a:ext cx="8596668" cy="3880773"/>
          </a:xfrm>
        </p:spPr>
        <p:txBody>
          <a:bodyPr>
            <a:noAutofit/>
          </a:bodyPr>
          <a:lstStyle/>
          <a:p>
            <a:r>
              <a:rPr lang="nb-NO" altLang="nb-NO" sz="2400" dirty="0"/>
              <a:t>Selvkostkalkyler gir ikke et klart bilde av kostnadene ved utnyttet </a:t>
            </a:r>
            <a:r>
              <a:rPr lang="nb-NO" altLang="nb-NO" sz="2400" dirty="0" err="1"/>
              <a:t>vs</a:t>
            </a:r>
            <a:r>
              <a:rPr lang="nb-NO" altLang="nb-NO" sz="2400" dirty="0"/>
              <a:t> uutnyttet kapasitet. ABC tar hensyn til dette</a:t>
            </a:r>
          </a:p>
          <a:p>
            <a:r>
              <a:rPr lang="nb-NO" altLang="nb-NO" sz="2400" dirty="0"/>
              <a:t>Ressurser som begrenser kapasitet kalles «flaskehalser»</a:t>
            </a:r>
          </a:p>
          <a:p>
            <a:r>
              <a:rPr lang="nb-NO" altLang="nb-NO" sz="2400" dirty="0"/>
              <a:t>Det kan være lønnsomt å utvide tilgjengelig kapasitet, fjerne flaskehalser, dersom inntektene &gt; kostnadene</a:t>
            </a:r>
          </a:p>
          <a:p>
            <a:r>
              <a:rPr lang="nb-NO" altLang="nb-NO" sz="2400" dirty="0"/>
              <a:t>Verdien av en ekstra enhet kapasitet i en ressurs kalles ofte ressursens «skyggepris»</a:t>
            </a:r>
          </a:p>
          <a:p>
            <a:r>
              <a:rPr lang="nb-NO" altLang="nb-NO" sz="2400" dirty="0"/>
              <a:t>Ressurser med ledig kapasitet har skyggepris = 0</a:t>
            </a:r>
          </a:p>
          <a:p>
            <a:r>
              <a:rPr lang="nb-NO" altLang="nb-NO" sz="2400" dirty="0"/>
              <a:t>Kostnad for ledig kapasitet = (total kost for ressurs/tilgjengelig kap.)*uutnyttet kapasitet</a:t>
            </a:r>
          </a:p>
        </p:txBody>
      </p:sp>
    </p:spTree>
    <p:extLst>
      <p:ext uri="{BB962C8B-B14F-4D97-AF65-F5344CB8AC3E}">
        <p14:creationId xmlns:p14="http://schemas.microsoft.com/office/powerpoint/2010/main" val="60007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872092-9531-7F68-10D6-B5F82519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Flaskehalser og optimering (11.2)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9DB6F3-6907-5306-05F0-7F182E28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2747"/>
          </a:xfrm>
        </p:spPr>
        <p:txBody>
          <a:bodyPr/>
          <a:lstStyle/>
          <a:p>
            <a:r>
              <a:rPr lang="nb-NO" dirty="0"/>
              <a:t>Formål: bestemme optimal produktmiks</a:t>
            </a:r>
          </a:p>
          <a:p>
            <a:r>
              <a:rPr lang="nb-NO" dirty="0"/>
              <a:t>Optimal = maksimalt dekningsbidrag til bedriften</a:t>
            </a:r>
          </a:p>
          <a:p>
            <a:r>
              <a:rPr lang="nb-NO" dirty="0"/>
              <a:t>«</a:t>
            </a:r>
            <a:r>
              <a:rPr lang="nb-NO" dirty="0" err="1"/>
              <a:t>Detour</a:t>
            </a:r>
            <a:r>
              <a:rPr lang="nb-NO" dirty="0"/>
              <a:t>»: Lineær programmering</a:t>
            </a:r>
          </a:p>
          <a:p>
            <a:pPr lvl="1"/>
            <a:r>
              <a:rPr lang="nb-NO" dirty="0"/>
              <a:t>Målfunksjon (typisk DB)</a:t>
            </a:r>
          </a:p>
          <a:p>
            <a:pPr lvl="1"/>
            <a:r>
              <a:rPr lang="nb-NO" dirty="0" err="1"/>
              <a:t>Bibetingelser</a:t>
            </a:r>
            <a:r>
              <a:rPr lang="nb-NO" dirty="0"/>
              <a:t> (kapasitetsbegrensninger)</a:t>
            </a:r>
          </a:p>
          <a:p>
            <a:pPr lvl="1"/>
            <a:r>
              <a:rPr lang="nb-NO" dirty="0"/>
              <a:t>Isokvanter</a:t>
            </a:r>
          </a:p>
          <a:p>
            <a:pPr lvl="1"/>
            <a:r>
              <a:rPr lang="nb-NO" dirty="0"/>
              <a:t>Mulighetsområde</a:t>
            </a:r>
          </a:p>
          <a:p>
            <a:pPr lvl="1"/>
            <a:r>
              <a:rPr lang="nb-NO" dirty="0"/>
              <a:t>Isomåloppnåelseslinje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510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892A58-9457-FBE4-F5C3-3CE54275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Tavletegning</a:t>
            </a:r>
          </a:p>
        </p:txBody>
      </p:sp>
    </p:spTree>
    <p:extLst>
      <p:ext uri="{BB962C8B-B14F-4D97-AF65-F5344CB8AC3E}">
        <p14:creationId xmlns:p14="http://schemas.microsoft.com/office/powerpoint/2010/main" val="155180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066" cy="1320800"/>
          </a:xfrm>
        </p:spPr>
        <p:txBody>
          <a:bodyPr>
            <a:normAutofit/>
          </a:bodyPr>
          <a:lstStyle/>
          <a:p>
            <a:r>
              <a:rPr lang="nb-NO" dirty="0"/>
              <a:t>Produktprioritering med en flaskehals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8596668" cy="3880773"/>
          </a:xfrm>
        </p:spPr>
        <p:txBody>
          <a:bodyPr>
            <a:noAutofit/>
          </a:bodyPr>
          <a:lstStyle/>
          <a:p>
            <a:r>
              <a:rPr lang="nb-NO" altLang="nb-NO" sz="2400" dirty="0"/>
              <a:t>Flaskehals = knapphetsfaktor</a:t>
            </a:r>
          </a:p>
          <a:p>
            <a:r>
              <a:rPr lang="nb-NO" altLang="nb-NO" sz="2400" dirty="0"/>
              <a:t>Avdelingen eller maskinen med minst kapasitet begrenser totalkapasiteten </a:t>
            </a:r>
          </a:p>
          <a:p>
            <a:r>
              <a:rPr lang="nb-NO" altLang="nb-NO" sz="2400" dirty="0"/>
              <a:t>Mangel på innsatsfaktorer, som </a:t>
            </a:r>
          </a:p>
          <a:p>
            <a:pPr lvl="1"/>
            <a:r>
              <a:rPr lang="nb-NO" altLang="nb-NO" sz="2400" dirty="0"/>
              <a:t>Råvarer </a:t>
            </a:r>
          </a:p>
          <a:p>
            <a:pPr lvl="1"/>
            <a:r>
              <a:rPr lang="nb-NO" altLang="nb-NO" sz="2400" dirty="0"/>
              <a:t>Kvalifisert arbeidskraft</a:t>
            </a:r>
          </a:p>
          <a:p>
            <a:pPr lvl="1"/>
            <a:r>
              <a:rPr lang="nb-NO" altLang="nb-NO" sz="2400" dirty="0"/>
              <a:t>Areal </a:t>
            </a:r>
          </a:p>
          <a:p>
            <a:pPr lvl="1"/>
            <a:r>
              <a:rPr lang="nb-NO" altLang="nb-NO" sz="2400" dirty="0"/>
              <a:t>Kapasitet på maskiner og utstyr</a:t>
            </a:r>
          </a:p>
        </p:txBody>
      </p:sp>
    </p:spTree>
    <p:extLst>
      <p:ext uri="{BB962C8B-B14F-4D97-AF65-F5344CB8AC3E}">
        <p14:creationId xmlns:p14="http://schemas.microsoft.com/office/powerpoint/2010/main" val="131295232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Blå v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.potx" id="{101C4CF1-9E95-423A-AADE-BDAC15F758E0}" vid="{E474E240-4D7B-4EAD-9EA2-469EBE69A7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39825</TotalTime>
  <Words>906</Words>
  <Application>Microsoft Office PowerPoint</Application>
  <PresentationFormat>Widescreen</PresentationFormat>
  <Paragraphs>171</Paragraphs>
  <Slides>21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Trebuchet MS</vt:lpstr>
      <vt:lpstr>Wingdings 3</vt:lpstr>
      <vt:lpstr>Fasett</vt:lpstr>
      <vt:lpstr>HØKON1201 Forelesning 7: Flaskehalser og renteregning (Kap. 11 og 12)</vt:lpstr>
      <vt:lpstr>Kort repetisjon av forelesning 6</vt:lpstr>
      <vt:lpstr>Denne forelesningen</vt:lpstr>
      <vt:lpstr>Flaskehalser</vt:lpstr>
      <vt:lpstr>Illustrerende eksempel</vt:lpstr>
      <vt:lpstr>Kapasitetsbegreper og sammenhenger (11.1)</vt:lpstr>
      <vt:lpstr>Flaskehalser og optimering (11.2)</vt:lpstr>
      <vt:lpstr>Tavletegning</vt:lpstr>
      <vt:lpstr>Produktprioritering med en flaskehals</vt:lpstr>
      <vt:lpstr>Produktprioritering med en flaskehals når flaskehalsen er kjent</vt:lpstr>
      <vt:lpstr>Egenaktivitet</vt:lpstr>
      <vt:lpstr>Egenaktivitet</vt:lpstr>
      <vt:lpstr>Beslutninger på lang sikt</vt:lpstr>
      <vt:lpstr>Pengenes tidsverdi</vt:lpstr>
      <vt:lpstr>Inflasjon</vt:lpstr>
      <vt:lpstr>Pengenes tidsverdi</vt:lpstr>
      <vt:lpstr>Pengenes tidsverdi</vt:lpstr>
      <vt:lpstr>Tenk etter…</vt:lpstr>
      <vt:lpstr>Renteregning (Kap 12)</vt:lpstr>
      <vt:lpstr>Formler</vt:lpstr>
      <vt:lpstr>Oppgaver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HØKON1201</dc:title>
  <dc:creator>Jonas Minet Kinge</dc:creator>
  <cp:lastModifiedBy>Bjørn-Atle Reme</cp:lastModifiedBy>
  <cp:revision>419</cp:revision>
  <cp:lastPrinted>2021-08-22T18:32:59Z</cp:lastPrinted>
  <dcterms:created xsi:type="dcterms:W3CDTF">2016-04-19T12:58:41Z</dcterms:created>
  <dcterms:modified xsi:type="dcterms:W3CDTF">2023-10-10T05:53:27Z</dcterms:modified>
</cp:coreProperties>
</file>