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8" r:id="rId3"/>
    <p:sldId id="419" r:id="rId4"/>
    <p:sldId id="420" r:id="rId5"/>
    <p:sldId id="421" r:id="rId6"/>
    <p:sldId id="423" r:id="rId7"/>
    <p:sldId id="424" r:id="rId8"/>
    <p:sldId id="425" r:id="rId9"/>
    <p:sldId id="338" r:id="rId10"/>
    <p:sldId id="339" r:id="rId11"/>
    <p:sldId id="426" r:id="rId12"/>
    <p:sldId id="263" r:id="rId13"/>
    <p:sldId id="340" r:id="rId14"/>
    <p:sldId id="432" r:id="rId15"/>
    <p:sldId id="264" r:id="rId16"/>
    <p:sldId id="266" r:id="rId17"/>
    <p:sldId id="328" r:id="rId18"/>
    <p:sldId id="267" r:id="rId19"/>
    <p:sldId id="268" r:id="rId20"/>
    <p:sldId id="325" r:id="rId21"/>
    <p:sldId id="269" r:id="rId22"/>
    <p:sldId id="329" r:id="rId23"/>
    <p:sldId id="331" r:id="rId24"/>
    <p:sldId id="330" r:id="rId25"/>
    <p:sldId id="332" r:id="rId26"/>
    <p:sldId id="341" r:id="rId27"/>
    <p:sldId id="333" r:id="rId28"/>
    <p:sldId id="427" r:id="rId29"/>
    <p:sldId id="272" r:id="rId30"/>
    <p:sldId id="334" r:id="rId31"/>
    <p:sldId id="271" r:id="rId32"/>
    <p:sldId id="273" r:id="rId33"/>
    <p:sldId id="274" r:id="rId34"/>
    <p:sldId id="275" r:id="rId35"/>
    <p:sldId id="276" r:id="rId36"/>
    <p:sldId id="428" r:id="rId37"/>
    <p:sldId id="277" r:id="rId38"/>
    <p:sldId id="278" r:id="rId39"/>
    <p:sldId id="279" r:id="rId40"/>
    <p:sldId id="280" r:id="rId41"/>
    <p:sldId id="342" r:id="rId42"/>
    <p:sldId id="429" r:id="rId43"/>
    <p:sldId id="343" r:id="rId44"/>
    <p:sldId id="430" r:id="rId45"/>
    <p:sldId id="315" r:id="rId46"/>
    <p:sldId id="431" r:id="rId47"/>
    <p:sldId id="302" r:id="rId48"/>
    <p:sldId id="316" r:id="rId49"/>
    <p:sldId id="317" r:id="rId50"/>
    <p:sldId id="323" r:id="rId51"/>
    <p:sldId id="346" r:id="rId52"/>
    <p:sldId id="433" r:id="rId53"/>
    <p:sldId id="345" r:id="rId54"/>
  </p:sldIdLst>
  <p:sldSz cx="12192000" cy="6858000"/>
  <p:notesSz cx="6788150" cy="99234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nas Minet Kinge" initials="JMK" lastIdx="2" clrIdx="0"/>
  <p:cmAuthor id="1" name="Kinge, Jonas Minet" initials="KJM" lastIdx="1" clrIdx="1">
    <p:extLst>
      <p:ext uri="{19B8F6BF-5375-455C-9EA6-DF929625EA0E}">
        <p15:presenceInfo xmlns:p15="http://schemas.microsoft.com/office/powerpoint/2012/main" userId="S-1-5-21-1801674531-963894560-682003330-6666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B6AD19-6A6D-4323-8E6F-6B0F300D0E01}" v="311" dt="2023-10-16T08:48:59.1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519" autoAdjust="0"/>
    <p:restoredTop sz="94660"/>
  </p:normalViewPr>
  <p:slideViewPr>
    <p:cSldViewPr>
      <p:cViewPr varScale="1">
        <p:scale>
          <a:sx n="107" d="100"/>
          <a:sy n="107" d="100"/>
        </p:scale>
        <p:origin x="97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3170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jørn-Atle Reme" userId="bd30463f-b3e3-4af5-a412-240b4d1989f8" providerId="ADAL" clId="{ABB6AD19-6A6D-4323-8E6F-6B0F300D0E01}"/>
    <pc:docChg chg="undo custSel addSld delSld modSld sldOrd">
      <pc:chgData name="Bjørn-Atle Reme" userId="bd30463f-b3e3-4af5-a412-240b4d1989f8" providerId="ADAL" clId="{ABB6AD19-6A6D-4323-8E6F-6B0F300D0E01}" dt="2023-10-16T10:45:57.071" v="2680" actId="20577"/>
      <pc:docMkLst>
        <pc:docMk/>
      </pc:docMkLst>
      <pc:sldChg chg="modSp mod">
        <pc:chgData name="Bjørn-Atle Reme" userId="bd30463f-b3e3-4af5-a412-240b4d1989f8" providerId="ADAL" clId="{ABB6AD19-6A6D-4323-8E6F-6B0F300D0E01}" dt="2023-10-03T20:09:05.813" v="20" actId="20577"/>
        <pc:sldMkLst>
          <pc:docMk/>
          <pc:sldMk cId="867359360" sldId="256"/>
        </pc:sldMkLst>
        <pc:spChg chg="mod">
          <ac:chgData name="Bjørn-Atle Reme" userId="bd30463f-b3e3-4af5-a412-240b4d1989f8" providerId="ADAL" clId="{ABB6AD19-6A6D-4323-8E6F-6B0F300D0E01}" dt="2023-10-03T20:09:05.813" v="20" actId="20577"/>
          <ac:spMkLst>
            <pc:docMk/>
            <pc:sldMk cId="867359360" sldId="256"/>
            <ac:spMk id="2" creationId="{00000000-0000-0000-0000-000000000000}"/>
          </ac:spMkLst>
        </pc:spChg>
      </pc:sldChg>
      <pc:sldChg chg="del">
        <pc:chgData name="Bjørn-Atle Reme" userId="bd30463f-b3e3-4af5-a412-240b4d1989f8" providerId="ADAL" clId="{ABB6AD19-6A6D-4323-8E6F-6B0F300D0E01}" dt="2023-10-03T20:08:40.868" v="0" actId="47"/>
        <pc:sldMkLst>
          <pc:docMk/>
          <pc:sldMk cId="4218857470" sldId="257"/>
        </pc:sldMkLst>
      </pc:sldChg>
      <pc:sldChg chg="modSp add del mod">
        <pc:chgData name="Bjørn-Atle Reme" userId="bd30463f-b3e3-4af5-a412-240b4d1989f8" providerId="ADAL" clId="{ABB6AD19-6A6D-4323-8E6F-6B0F300D0E01}" dt="2023-10-04T07:33:19.655" v="344" actId="20577"/>
        <pc:sldMkLst>
          <pc:docMk/>
          <pc:sldMk cId="1567434828" sldId="258"/>
        </pc:sldMkLst>
        <pc:spChg chg="mod">
          <ac:chgData name="Bjørn-Atle Reme" userId="bd30463f-b3e3-4af5-a412-240b4d1989f8" providerId="ADAL" clId="{ABB6AD19-6A6D-4323-8E6F-6B0F300D0E01}" dt="2023-10-04T07:29:42.351" v="181" actId="20577"/>
          <ac:spMkLst>
            <pc:docMk/>
            <pc:sldMk cId="1567434828" sldId="258"/>
            <ac:spMk id="2" creationId="{903F7B40-4DF0-19D5-7E49-16AF30E79BA9}"/>
          </ac:spMkLst>
        </pc:spChg>
        <pc:spChg chg="mod">
          <ac:chgData name="Bjørn-Atle Reme" userId="bd30463f-b3e3-4af5-a412-240b4d1989f8" providerId="ADAL" clId="{ABB6AD19-6A6D-4323-8E6F-6B0F300D0E01}" dt="2023-10-04T07:33:19.655" v="344" actId="20577"/>
          <ac:spMkLst>
            <pc:docMk/>
            <pc:sldMk cId="1567434828" sldId="258"/>
            <ac:spMk id="6" creationId="{4338B136-3494-ACA2-F7D1-83CCEAD3E730}"/>
          </ac:spMkLst>
        </pc:spChg>
      </pc:sldChg>
      <pc:sldChg chg="del">
        <pc:chgData name="Bjørn-Atle Reme" userId="bd30463f-b3e3-4af5-a412-240b4d1989f8" providerId="ADAL" clId="{ABB6AD19-6A6D-4323-8E6F-6B0F300D0E01}" dt="2023-10-03T20:08:40.868" v="0" actId="47"/>
        <pc:sldMkLst>
          <pc:docMk/>
          <pc:sldMk cId="558912650" sldId="261"/>
        </pc:sldMkLst>
      </pc:sldChg>
      <pc:sldChg chg="del">
        <pc:chgData name="Bjørn-Atle Reme" userId="bd30463f-b3e3-4af5-a412-240b4d1989f8" providerId="ADAL" clId="{ABB6AD19-6A6D-4323-8E6F-6B0F300D0E01}" dt="2023-10-03T20:08:40.868" v="0" actId="47"/>
        <pc:sldMkLst>
          <pc:docMk/>
          <pc:sldMk cId="3909801921" sldId="262"/>
        </pc:sldMkLst>
      </pc:sldChg>
      <pc:sldChg chg="del">
        <pc:chgData name="Bjørn-Atle Reme" userId="bd30463f-b3e3-4af5-a412-240b4d1989f8" providerId="ADAL" clId="{ABB6AD19-6A6D-4323-8E6F-6B0F300D0E01}" dt="2023-10-03T20:08:40.868" v="0" actId="47"/>
        <pc:sldMkLst>
          <pc:docMk/>
          <pc:sldMk cId="1312952321" sldId="263"/>
        </pc:sldMkLst>
      </pc:sldChg>
      <pc:sldChg chg="modSp add mod">
        <pc:chgData name="Bjørn-Atle Reme" userId="bd30463f-b3e3-4af5-a412-240b4d1989f8" providerId="ADAL" clId="{ABB6AD19-6A6D-4323-8E6F-6B0F300D0E01}" dt="2023-10-04T07:45:52.938" v="930" actId="115"/>
        <pc:sldMkLst>
          <pc:docMk/>
          <pc:sldMk cId="3299969232" sldId="263"/>
        </pc:sldMkLst>
        <pc:spChg chg="mod">
          <ac:chgData name="Bjørn-Atle Reme" userId="bd30463f-b3e3-4af5-a412-240b4d1989f8" providerId="ADAL" clId="{ABB6AD19-6A6D-4323-8E6F-6B0F300D0E01}" dt="2023-10-04T07:40:18.208" v="650" actId="20577"/>
          <ac:spMkLst>
            <pc:docMk/>
            <pc:sldMk cId="3299969232" sldId="263"/>
            <ac:spMk id="2" creationId="{00000000-0000-0000-0000-000000000000}"/>
          </ac:spMkLst>
        </pc:spChg>
        <pc:spChg chg="mod">
          <ac:chgData name="Bjørn-Atle Reme" userId="bd30463f-b3e3-4af5-a412-240b4d1989f8" providerId="ADAL" clId="{ABB6AD19-6A6D-4323-8E6F-6B0F300D0E01}" dt="2023-10-04T07:45:52.938" v="930" actId="115"/>
          <ac:spMkLst>
            <pc:docMk/>
            <pc:sldMk cId="3299969232" sldId="263"/>
            <ac:spMk id="3" creationId="{00000000-0000-0000-0000-000000000000}"/>
          </ac:spMkLst>
        </pc:spChg>
      </pc:sldChg>
      <pc:sldChg chg="addSp delSp modSp add mod">
        <pc:chgData name="Bjørn-Atle Reme" userId="bd30463f-b3e3-4af5-a412-240b4d1989f8" providerId="ADAL" clId="{ABB6AD19-6A6D-4323-8E6F-6B0F300D0E01}" dt="2023-10-16T08:37:22.868" v="2612" actId="20577"/>
        <pc:sldMkLst>
          <pc:docMk/>
          <pc:sldMk cId="114372304" sldId="264"/>
        </pc:sldMkLst>
        <pc:spChg chg="mod">
          <ac:chgData name="Bjørn-Atle Reme" userId="bd30463f-b3e3-4af5-a412-240b4d1989f8" providerId="ADAL" clId="{ABB6AD19-6A6D-4323-8E6F-6B0F300D0E01}" dt="2023-10-16T08:37:22.868" v="2612" actId="20577"/>
          <ac:spMkLst>
            <pc:docMk/>
            <pc:sldMk cId="114372304" sldId="264"/>
            <ac:spMk id="3" creationId="{00000000-0000-0000-0000-000000000000}"/>
          </ac:spMkLst>
        </pc:spChg>
        <pc:spChg chg="mod">
          <ac:chgData name="Bjørn-Atle Reme" userId="bd30463f-b3e3-4af5-a412-240b4d1989f8" providerId="ADAL" clId="{ABB6AD19-6A6D-4323-8E6F-6B0F300D0E01}" dt="2023-10-04T07:52:05.015" v="1021" actId="1076"/>
          <ac:spMkLst>
            <pc:docMk/>
            <pc:sldMk cId="114372304" sldId="264"/>
            <ac:spMk id="5" creationId="{00000000-0000-0000-0000-000000000000}"/>
          </ac:spMkLst>
        </pc:spChg>
        <pc:graphicFrameChg chg="add mod">
          <ac:chgData name="Bjørn-Atle Reme" userId="bd30463f-b3e3-4af5-a412-240b4d1989f8" providerId="ADAL" clId="{ABB6AD19-6A6D-4323-8E6F-6B0F300D0E01}" dt="2023-10-04T10:06:18.902" v="2269" actId="1076"/>
          <ac:graphicFrameMkLst>
            <pc:docMk/>
            <pc:sldMk cId="114372304" sldId="264"/>
            <ac:graphicFrameMk id="7" creationId="{8B216A48-7237-1653-2EE0-3536420188E5}"/>
          </ac:graphicFrameMkLst>
        </pc:graphicFrameChg>
        <pc:picChg chg="del">
          <ac:chgData name="Bjørn-Atle Reme" userId="bd30463f-b3e3-4af5-a412-240b4d1989f8" providerId="ADAL" clId="{ABB6AD19-6A6D-4323-8E6F-6B0F300D0E01}" dt="2023-10-04T07:25:01.236" v="171" actId="478"/>
          <ac:picMkLst>
            <pc:docMk/>
            <pc:sldMk cId="114372304" sldId="264"/>
            <ac:picMk id="4" creationId="{00000000-0000-0000-0000-000000000000}"/>
          </ac:picMkLst>
        </pc:picChg>
        <pc:picChg chg="add del mod">
          <ac:chgData name="Bjørn-Atle Reme" userId="bd30463f-b3e3-4af5-a412-240b4d1989f8" providerId="ADAL" clId="{ABB6AD19-6A6D-4323-8E6F-6B0F300D0E01}" dt="2023-10-04T10:06:04.007" v="2267" actId="478"/>
          <ac:picMkLst>
            <pc:docMk/>
            <pc:sldMk cId="114372304" sldId="264"/>
            <ac:picMk id="6" creationId="{FA5D78C6-7668-97D0-2341-DF2128747AEF}"/>
          </ac:picMkLst>
        </pc:picChg>
      </pc:sldChg>
      <pc:sldChg chg="modSp add mod">
        <pc:chgData name="Bjørn-Atle Reme" userId="bd30463f-b3e3-4af5-a412-240b4d1989f8" providerId="ADAL" clId="{ABB6AD19-6A6D-4323-8E6F-6B0F300D0E01}" dt="2023-10-03T20:14:52.118" v="41" actId="5793"/>
        <pc:sldMkLst>
          <pc:docMk/>
          <pc:sldMk cId="2666658529" sldId="266"/>
        </pc:sldMkLst>
        <pc:spChg chg="mod">
          <ac:chgData name="Bjørn-Atle Reme" userId="bd30463f-b3e3-4af5-a412-240b4d1989f8" providerId="ADAL" clId="{ABB6AD19-6A6D-4323-8E6F-6B0F300D0E01}" dt="2023-10-03T20:14:52.118" v="41" actId="5793"/>
          <ac:spMkLst>
            <pc:docMk/>
            <pc:sldMk cId="2666658529" sldId="266"/>
            <ac:spMk id="3" creationId="{00000000-0000-0000-0000-000000000000}"/>
          </ac:spMkLst>
        </pc:spChg>
      </pc:sldChg>
      <pc:sldChg chg="modSp add mod">
        <pc:chgData name="Bjørn-Atle Reme" userId="bd30463f-b3e3-4af5-a412-240b4d1989f8" providerId="ADAL" clId="{ABB6AD19-6A6D-4323-8E6F-6B0F300D0E01}" dt="2023-10-03T20:12:02.605" v="24" actId="27636"/>
        <pc:sldMkLst>
          <pc:docMk/>
          <pc:sldMk cId="1056776952" sldId="267"/>
        </pc:sldMkLst>
        <pc:spChg chg="mod">
          <ac:chgData name="Bjørn-Atle Reme" userId="bd30463f-b3e3-4af5-a412-240b4d1989f8" providerId="ADAL" clId="{ABB6AD19-6A6D-4323-8E6F-6B0F300D0E01}" dt="2023-10-03T20:12:02.605" v="24" actId="27636"/>
          <ac:spMkLst>
            <pc:docMk/>
            <pc:sldMk cId="1056776952" sldId="267"/>
            <ac:spMk id="2" creationId="{00000000-0000-0000-0000-000000000000}"/>
          </ac:spMkLst>
        </pc:spChg>
      </pc:sldChg>
      <pc:sldChg chg="modSp add mod">
        <pc:chgData name="Bjørn-Atle Reme" userId="bd30463f-b3e3-4af5-a412-240b4d1989f8" providerId="ADAL" clId="{ABB6AD19-6A6D-4323-8E6F-6B0F300D0E01}" dt="2023-10-03T20:15:38.599" v="48" actId="20577"/>
        <pc:sldMkLst>
          <pc:docMk/>
          <pc:sldMk cId="1179227488" sldId="268"/>
        </pc:sldMkLst>
        <pc:spChg chg="mod">
          <ac:chgData name="Bjørn-Atle Reme" userId="bd30463f-b3e3-4af5-a412-240b4d1989f8" providerId="ADAL" clId="{ABB6AD19-6A6D-4323-8E6F-6B0F300D0E01}" dt="2023-10-03T20:15:38.599" v="48" actId="20577"/>
          <ac:spMkLst>
            <pc:docMk/>
            <pc:sldMk cId="1179227488" sldId="268"/>
            <ac:spMk id="3" creationId="{00000000-0000-0000-0000-000000000000}"/>
          </ac:spMkLst>
        </pc:spChg>
      </pc:sldChg>
      <pc:sldChg chg="modSp add mod ord">
        <pc:chgData name="Bjørn-Atle Reme" userId="bd30463f-b3e3-4af5-a412-240b4d1989f8" providerId="ADAL" clId="{ABB6AD19-6A6D-4323-8E6F-6B0F300D0E01}" dt="2023-10-04T07:54:26.230" v="1035"/>
        <pc:sldMkLst>
          <pc:docMk/>
          <pc:sldMk cId="1658155523" sldId="269"/>
        </pc:sldMkLst>
        <pc:spChg chg="mod">
          <ac:chgData name="Bjørn-Atle Reme" userId="bd30463f-b3e3-4af5-a412-240b4d1989f8" providerId="ADAL" clId="{ABB6AD19-6A6D-4323-8E6F-6B0F300D0E01}" dt="2023-10-03T20:16:35.193" v="50" actId="207"/>
          <ac:spMkLst>
            <pc:docMk/>
            <pc:sldMk cId="1658155523" sldId="269"/>
            <ac:spMk id="5" creationId="{00000000-0000-0000-0000-000000000000}"/>
          </ac:spMkLst>
        </pc:spChg>
      </pc:sldChg>
      <pc:sldChg chg="modSp add del mod">
        <pc:chgData name="Bjørn-Atle Reme" userId="bd30463f-b3e3-4af5-a412-240b4d1989f8" providerId="ADAL" clId="{ABB6AD19-6A6D-4323-8E6F-6B0F300D0E01}" dt="2023-10-04T07:56:02.800" v="1042" actId="47"/>
        <pc:sldMkLst>
          <pc:docMk/>
          <pc:sldMk cId="2988088550" sldId="270"/>
        </pc:sldMkLst>
        <pc:spChg chg="mod">
          <ac:chgData name="Bjørn-Atle Reme" userId="bd30463f-b3e3-4af5-a412-240b4d1989f8" providerId="ADAL" clId="{ABB6AD19-6A6D-4323-8E6F-6B0F300D0E01}" dt="2023-10-03T20:17:19.589" v="56" actId="1076"/>
          <ac:spMkLst>
            <pc:docMk/>
            <pc:sldMk cId="2988088550" sldId="270"/>
            <ac:spMk id="2" creationId="{00000000-0000-0000-0000-000000000000}"/>
          </ac:spMkLst>
        </pc:spChg>
        <pc:spChg chg="mod">
          <ac:chgData name="Bjørn-Atle Reme" userId="bd30463f-b3e3-4af5-a412-240b4d1989f8" providerId="ADAL" clId="{ABB6AD19-6A6D-4323-8E6F-6B0F300D0E01}" dt="2023-10-03T20:17:25.930" v="57" actId="1076"/>
          <ac:spMkLst>
            <pc:docMk/>
            <pc:sldMk cId="2988088550" sldId="270"/>
            <ac:spMk id="3" creationId="{00000000-0000-0000-0000-000000000000}"/>
          </ac:spMkLst>
        </pc:spChg>
        <pc:spChg chg="mod">
          <ac:chgData name="Bjørn-Atle Reme" userId="bd30463f-b3e3-4af5-a412-240b4d1989f8" providerId="ADAL" clId="{ABB6AD19-6A6D-4323-8E6F-6B0F300D0E01}" dt="2023-10-03T20:17:15.763" v="55" actId="1076"/>
          <ac:spMkLst>
            <pc:docMk/>
            <pc:sldMk cId="2988088550" sldId="270"/>
            <ac:spMk id="5" creationId="{00000000-0000-0000-0000-000000000000}"/>
          </ac:spMkLst>
        </pc:spChg>
        <pc:picChg chg="mod">
          <ac:chgData name="Bjørn-Atle Reme" userId="bd30463f-b3e3-4af5-a412-240b4d1989f8" providerId="ADAL" clId="{ABB6AD19-6A6D-4323-8E6F-6B0F300D0E01}" dt="2023-10-03T20:17:11.658" v="54" actId="1076"/>
          <ac:picMkLst>
            <pc:docMk/>
            <pc:sldMk cId="2988088550" sldId="270"/>
            <ac:picMk id="4" creationId="{00000000-0000-0000-0000-000000000000}"/>
          </ac:picMkLst>
        </pc:picChg>
        <pc:cxnChg chg="mod">
          <ac:chgData name="Bjørn-Atle Reme" userId="bd30463f-b3e3-4af5-a412-240b4d1989f8" providerId="ADAL" clId="{ABB6AD19-6A6D-4323-8E6F-6B0F300D0E01}" dt="2023-10-03T20:17:50.383" v="59" actId="1076"/>
          <ac:cxnSpMkLst>
            <pc:docMk/>
            <pc:sldMk cId="2988088550" sldId="270"/>
            <ac:cxnSpMk id="7" creationId="{00000000-0000-0000-0000-000000000000}"/>
          </ac:cxnSpMkLst>
        </pc:cxnChg>
        <pc:cxnChg chg="mod">
          <ac:chgData name="Bjørn-Atle Reme" userId="bd30463f-b3e3-4af5-a412-240b4d1989f8" providerId="ADAL" clId="{ABB6AD19-6A6D-4323-8E6F-6B0F300D0E01}" dt="2023-10-03T20:17:41.319" v="58" actId="1076"/>
          <ac:cxnSpMkLst>
            <pc:docMk/>
            <pc:sldMk cId="2988088550" sldId="270"/>
            <ac:cxnSpMk id="8" creationId="{00000000-0000-0000-0000-000000000000}"/>
          </ac:cxnSpMkLst>
        </pc:cxnChg>
      </pc:sldChg>
      <pc:sldChg chg="modSp add mod">
        <pc:chgData name="Bjørn-Atle Reme" userId="bd30463f-b3e3-4af5-a412-240b4d1989f8" providerId="ADAL" clId="{ABB6AD19-6A6D-4323-8E6F-6B0F300D0E01}" dt="2023-10-04T08:04:47.656" v="1291" actId="403"/>
        <pc:sldMkLst>
          <pc:docMk/>
          <pc:sldMk cId="3813233384" sldId="271"/>
        </pc:sldMkLst>
        <pc:spChg chg="mod">
          <ac:chgData name="Bjørn-Atle Reme" userId="bd30463f-b3e3-4af5-a412-240b4d1989f8" providerId="ADAL" clId="{ABB6AD19-6A6D-4323-8E6F-6B0F300D0E01}" dt="2023-10-04T08:04:47.656" v="1291" actId="403"/>
          <ac:spMkLst>
            <pc:docMk/>
            <pc:sldMk cId="3813233384" sldId="271"/>
            <ac:spMk id="3" creationId="{00000000-0000-0000-0000-000000000000}"/>
          </ac:spMkLst>
        </pc:spChg>
      </pc:sldChg>
      <pc:sldChg chg="modSp add mod modAnim">
        <pc:chgData name="Bjørn-Atle Reme" userId="bd30463f-b3e3-4af5-a412-240b4d1989f8" providerId="ADAL" clId="{ABB6AD19-6A6D-4323-8E6F-6B0F300D0E01}" dt="2023-10-04T08:03:07.767" v="1276" actId="20577"/>
        <pc:sldMkLst>
          <pc:docMk/>
          <pc:sldMk cId="4217132873" sldId="272"/>
        </pc:sldMkLst>
        <pc:spChg chg="mod">
          <ac:chgData name="Bjørn-Atle Reme" userId="bd30463f-b3e3-4af5-a412-240b4d1989f8" providerId="ADAL" clId="{ABB6AD19-6A6D-4323-8E6F-6B0F300D0E01}" dt="2023-10-04T08:00:35.473" v="1196" actId="20577"/>
          <ac:spMkLst>
            <pc:docMk/>
            <pc:sldMk cId="4217132873" sldId="272"/>
            <ac:spMk id="2" creationId="{00000000-0000-0000-0000-000000000000}"/>
          </ac:spMkLst>
        </pc:spChg>
        <pc:spChg chg="mod">
          <ac:chgData name="Bjørn-Atle Reme" userId="bd30463f-b3e3-4af5-a412-240b4d1989f8" providerId="ADAL" clId="{ABB6AD19-6A6D-4323-8E6F-6B0F300D0E01}" dt="2023-10-04T08:03:07.767" v="1276" actId="20577"/>
          <ac:spMkLst>
            <pc:docMk/>
            <pc:sldMk cId="4217132873" sldId="272"/>
            <ac:spMk id="3" creationId="{00000000-0000-0000-0000-000000000000}"/>
          </ac:spMkLst>
        </pc:spChg>
      </pc:sldChg>
      <pc:sldChg chg="addSp delSp modSp add mod">
        <pc:chgData name="Bjørn-Atle Reme" userId="bd30463f-b3e3-4af5-a412-240b4d1989f8" providerId="ADAL" clId="{ABB6AD19-6A6D-4323-8E6F-6B0F300D0E01}" dt="2023-10-04T08:07:16.586" v="1303" actId="1076"/>
        <pc:sldMkLst>
          <pc:docMk/>
          <pc:sldMk cId="357481419" sldId="273"/>
        </pc:sldMkLst>
        <pc:spChg chg="mod">
          <ac:chgData name="Bjørn-Atle Reme" userId="bd30463f-b3e3-4af5-a412-240b4d1989f8" providerId="ADAL" clId="{ABB6AD19-6A6D-4323-8E6F-6B0F300D0E01}" dt="2023-10-04T08:07:11.979" v="1302" actId="1076"/>
          <ac:spMkLst>
            <pc:docMk/>
            <pc:sldMk cId="357481419" sldId="273"/>
            <ac:spMk id="3" creationId="{00000000-0000-0000-0000-000000000000}"/>
          </ac:spMkLst>
        </pc:spChg>
        <pc:spChg chg="add del mod">
          <ac:chgData name="Bjørn-Atle Reme" userId="bd30463f-b3e3-4af5-a412-240b4d1989f8" providerId="ADAL" clId="{ABB6AD19-6A6D-4323-8E6F-6B0F300D0E01}" dt="2023-10-03T20:24:40.454" v="145" actId="11529"/>
          <ac:spMkLst>
            <pc:docMk/>
            <pc:sldMk cId="357481419" sldId="273"/>
            <ac:spMk id="4" creationId="{E22AFC84-7302-38CC-B702-B9274ABFBA73}"/>
          </ac:spMkLst>
        </pc:spChg>
        <pc:spChg chg="mod">
          <ac:chgData name="Bjørn-Atle Reme" userId="bd30463f-b3e3-4af5-a412-240b4d1989f8" providerId="ADAL" clId="{ABB6AD19-6A6D-4323-8E6F-6B0F300D0E01}" dt="2023-10-03T20:22:49.613" v="111" actId="207"/>
          <ac:spMkLst>
            <pc:docMk/>
            <pc:sldMk cId="357481419" sldId="273"/>
            <ac:spMk id="6" creationId="{00000000-0000-0000-0000-000000000000}"/>
          </ac:spMkLst>
        </pc:spChg>
        <pc:picChg chg="del mod">
          <ac:chgData name="Bjørn-Atle Reme" userId="bd30463f-b3e3-4af5-a412-240b4d1989f8" providerId="ADAL" clId="{ABB6AD19-6A6D-4323-8E6F-6B0F300D0E01}" dt="2023-10-04T08:05:42.475" v="1292" actId="478"/>
          <ac:picMkLst>
            <pc:docMk/>
            <pc:sldMk cId="357481419" sldId="273"/>
            <ac:picMk id="5" creationId="{00000000-0000-0000-0000-000000000000}"/>
          </ac:picMkLst>
        </pc:picChg>
        <pc:picChg chg="add del mod">
          <ac:chgData name="Bjørn-Atle Reme" userId="bd30463f-b3e3-4af5-a412-240b4d1989f8" providerId="ADAL" clId="{ABB6AD19-6A6D-4323-8E6F-6B0F300D0E01}" dt="2023-10-04T08:05:42.475" v="1292" actId="478"/>
          <ac:picMkLst>
            <pc:docMk/>
            <pc:sldMk cId="357481419" sldId="273"/>
            <ac:picMk id="7" creationId="{5C2B733E-D8F9-3A1F-3244-EC28F45C4837}"/>
          </ac:picMkLst>
        </pc:picChg>
        <pc:picChg chg="add mod modCrop">
          <ac:chgData name="Bjørn-Atle Reme" userId="bd30463f-b3e3-4af5-a412-240b4d1989f8" providerId="ADAL" clId="{ABB6AD19-6A6D-4323-8E6F-6B0F300D0E01}" dt="2023-10-04T08:07:16.586" v="1303" actId="1076"/>
          <ac:picMkLst>
            <pc:docMk/>
            <pc:sldMk cId="357481419" sldId="273"/>
            <ac:picMk id="8" creationId="{B855DE47-40F2-7A70-1C80-9173394C897F}"/>
          </ac:picMkLst>
        </pc:picChg>
        <pc:picChg chg="add mod modCrop">
          <ac:chgData name="Bjørn-Atle Reme" userId="bd30463f-b3e3-4af5-a412-240b4d1989f8" providerId="ADAL" clId="{ABB6AD19-6A6D-4323-8E6F-6B0F300D0E01}" dt="2023-10-04T08:07:16.586" v="1303" actId="1076"/>
          <ac:picMkLst>
            <pc:docMk/>
            <pc:sldMk cId="357481419" sldId="273"/>
            <ac:picMk id="9" creationId="{B9DFAF7B-8383-F7EB-2E0D-D257D02BE435}"/>
          </ac:picMkLst>
        </pc:picChg>
      </pc:sldChg>
      <pc:sldChg chg="modSp add mod">
        <pc:chgData name="Bjørn-Atle Reme" userId="bd30463f-b3e3-4af5-a412-240b4d1989f8" providerId="ADAL" clId="{ABB6AD19-6A6D-4323-8E6F-6B0F300D0E01}" dt="2023-10-04T08:07:48.290" v="1304" actId="403"/>
        <pc:sldMkLst>
          <pc:docMk/>
          <pc:sldMk cId="2107740822" sldId="274"/>
        </pc:sldMkLst>
        <pc:spChg chg="mod">
          <ac:chgData name="Bjørn-Atle Reme" userId="bd30463f-b3e3-4af5-a412-240b4d1989f8" providerId="ADAL" clId="{ABB6AD19-6A6D-4323-8E6F-6B0F300D0E01}" dt="2023-10-04T08:07:48.290" v="1304" actId="403"/>
          <ac:spMkLst>
            <pc:docMk/>
            <pc:sldMk cId="2107740822" sldId="274"/>
            <ac:spMk id="3" creationId="{00000000-0000-0000-0000-000000000000}"/>
          </ac:spMkLst>
        </pc:spChg>
      </pc:sldChg>
      <pc:sldChg chg="addSp delSp modSp add mod">
        <pc:chgData name="Bjørn-Atle Reme" userId="bd30463f-b3e3-4af5-a412-240b4d1989f8" providerId="ADAL" clId="{ABB6AD19-6A6D-4323-8E6F-6B0F300D0E01}" dt="2023-10-04T08:08:28.964" v="1310" actId="14100"/>
        <pc:sldMkLst>
          <pc:docMk/>
          <pc:sldMk cId="1197225095" sldId="275"/>
        </pc:sldMkLst>
        <pc:spChg chg="mod">
          <ac:chgData name="Bjørn-Atle Reme" userId="bd30463f-b3e3-4af5-a412-240b4d1989f8" providerId="ADAL" clId="{ABB6AD19-6A6D-4323-8E6F-6B0F300D0E01}" dt="2023-10-03T20:12:02.652" v="26" actId="27636"/>
          <ac:spMkLst>
            <pc:docMk/>
            <pc:sldMk cId="1197225095" sldId="275"/>
            <ac:spMk id="2" creationId="{00000000-0000-0000-0000-000000000000}"/>
          </ac:spMkLst>
        </pc:spChg>
        <pc:picChg chg="add mod">
          <ac:chgData name="Bjørn-Atle Reme" userId="bd30463f-b3e3-4af5-a412-240b4d1989f8" providerId="ADAL" clId="{ABB6AD19-6A6D-4323-8E6F-6B0F300D0E01}" dt="2023-10-04T08:08:28.964" v="1310" actId="14100"/>
          <ac:picMkLst>
            <pc:docMk/>
            <pc:sldMk cId="1197225095" sldId="275"/>
            <ac:picMk id="3" creationId="{F7F033F2-2F5A-78A4-44A2-77C58619D304}"/>
          </ac:picMkLst>
        </pc:picChg>
        <pc:picChg chg="del">
          <ac:chgData name="Bjørn-Atle Reme" userId="bd30463f-b3e3-4af5-a412-240b4d1989f8" providerId="ADAL" clId="{ABB6AD19-6A6D-4323-8E6F-6B0F300D0E01}" dt="2023-10-04T08:08:09.664" v="1305" actId="478"/>
          <ac:picMkLst>
            <pc:docMk/>
            <pc:sldMk cId="1197225095" sldId="275"/>
            <ac:picMk id="4" creationId="{00000000-0000-0000-0000-000000000000}"/>
          </ac:picMkLst>
        </pc:picChg>
      </pc:sldChg>
      <pc:sldChg chg="modSp add mod">
        <pc:chgData name="Bjørn-Atle Reme" userId="bd30463f-b3e3-4af5-a412-240b4d1989f8" providerId="ADAL" clId="{ABB6AD19-6A6D-4323-8E6F-6B0F300D0E01}" dt="2023-10-03T20:26:39.503" v="152" actId="403"/>
        <pc:sldMkLst>
          <pc:docMk/>
          <pc:sldMk cId="2139873678" sldId="276"/>
        </pc:sldMkLst>
        <pc:spChg chg="mod">
          <ac:chgData name="Bjørn-Atle Reme" userId="bd30463f-b3e3-4af5-a412-240b4d1989f8" providerId="ADAL" clId="{ABB6AD19-6A6D-4323-8E6F-6B0F300D0E01}" dt="2023-10-03T20:12:02.667" v="27" actId="27636"/>
          <ac:spMkLst>
            <pc:docMk/>
            <pc:sldMk cId="2139873678" sldId="276"/>
            <ac:spMk id="2" creationId="{00000000-0000-0000-0000-000000000000}"/>
          </ac:spMkLst>
        </pc:spChg>
        <pc:spChg chg="mod">
          <ac:chgData name="Bjørn-Atle Reme" userId="bd30463f-b3e3-4af5-a412-240b4d1989f8" providerId="ADAL" clId="{ABB6AD19-6A6D-4323-8E6F-6B0F300D0E01}" dt="2023-10-03T20:26:39.503" v="152" actId="403"/>
          <ac:spMkLst>
            <pc:docMk/>
            <pc:sldMk cId="2139873678" sldId="276"/>
            <ac:spMk id="3" creationId="{00000000-0000-0000-0000-000000000000}"/>
          </ac:spMkLst>
        </pc:spChg>
      </pc:sldChg>
      <pc:sldChg chg="modSp add mod modAnim">
        <pc:chgData name="Bjørn-Atle Reme" userId="bd30463f-b3e3-4af5-a412-240b4d1989f8" providerId="ADAL" clId="{ABB6AD19-6A6D-4323-8E6F-6B0F300D0E01}" dt="2023-10-04T08:11:43.327" v="1341" actId="1076"/>
        <pc:sldMkLst>
          <pc:docMk/>
          <pc:sldMk cId="203021452" sldId="277"/>
        </pc:sldMkLst>
        <pc:spChg chg="mod">
          <ac:chgData name="Bjørn-Atle Reme" userId="bd30463f-b3e3-4af5-a412-240b4d1989f8" providerId="ADAL" clId="{ABB6AD19-6A6D-4323-8E6F-6B0F300D0E01}" dt="2023-10-04T08:09:21.368" v="1318" actId="20577"/>
          <ac:spMkLst>
            <pc:docMk/>
            <pc:sldMk cId="203021452" sldId="277"/>
            <ac:spMk id="2" creationId="{00000000-0000-0000-0000-000000000000}"/>
          </ac:spMkLst>
        </pc:spChg>
        <pc:spChg chg="mod">
          <ac:chgData name="Bjørn-Atle Reme" userId="bd30463f-b3e3-4af5-a412-240b4d1989f8" providerId="ADAL" clId="{ABB6AD19-6A6D-4323-8E6F-6B0F300D0E01}" dt="2023-10-04T08:11:43.327" v="1341" actId="1076"/>
          <ac:spMkLst>
            <pc:docMk/>
            <pc:sldMk cId="203021452" sldId="277"/>
            <ac:spMk id="3" creationId="{00000000-0000-0000-0000-000000000000}"/>
          </ac:spMkLst>
        </pc:spChg>
      </pc:sldChg>
      <pc:sldChg chg="addSp delSp modSp add mod">
        <pc:chgData name="Bjørn-Atle Reme" userId="bd30463f-b3e3-4af5-a412-240b4d1989f8" providerId="ADAL" clId="{ABB6AD19-6A6D-4323-8E6F-6B0F300D0E01}" dt="2023-10-04T10:06:51.002" v="2272" actId="1076"/>
        <pc:sldMkLst>
          <pc:docMk/>
          <pc:sldMk cId="1624534317" sldId="278"/>
        </pc:sldMkLst>
        <pc:graphicFrameChg chg="add mod">
          <ac:chgData name="Bjørn-Atle Reme" userId="bd30463f-b3e3-4af5-a412-240b4d1989f8" providerId="ADAL" clId="{ABB6AD19-6A6D-4323-8E6F-6B0F300D0E01}" dt="2023-10-04T10:06:51.002" v="2272" actId="1076"/>
          <ac:graphicFrameMkLst>
            <pc:docMk/>
            <pc:sldMk cId="1624534317" sldId="278"/>
            <ac:graphicFrameMk id="6" creationId="{25AEFCAE-6D85-8B06-346E-33FC57CEB4D8}"/>
          </ac:graphicFrameMkLst>
        </pc:graphicFrameChg>
        <pc:picChg chg="del">
          <ac:chgData name="Bjørn-Atle Reme" userId="bd30463f-b3e3-4af5-a412-240b4d1989f8" providerId="ADAL" clId="{ABB6AD19-6A6D-4323-8E6F-6B0F300D0E01}" dt="2023-10-04T08:12:29.406" v="1342" actId="478"/>
          <ac:picMkLst>
            <pc:docMk/>
            <pc:sldMk cId="1624534317" sldId="278"/>
            <ac:picMk id="4" creationId="{00000000-0000-0000-0000-000000000000}"/>
          </ac:picMkLst>
        </pc:picChg>
        <pc:picChg chg="add del mod">
          <ac:chgData name="Bjørn-Atle Reme" userId="bd30463f-b3e3-4af5-a412-240b4d1989f8" providerId="ADAL" clId="{ABB6AD19-6A6D-4323-8E6F-6B0F300D0E01}" dt="2023-10-04T10:06:46.288" v="2270" actId="478"/>
          <ac:picMkLst>
            <pc:docMk/>
            <pc:sldMk cId="1624534317" sldId="278"/>
            <ac:picMk id="5" creationId="{1FCCB737-6CC9-A564-BC48-23E2ADFC882D}"/>
          </ac:picMkLst>
        </pc:picChg>
      </pc:sldChg>
      <pc:sldChg chg="modSp add mod">
        <pc:chgData name="Bjørn-Atle Reme" userId="bd30463f-b3e3-4af5-a412-240b4d1989f8" providerId="ADAL" clId="{ABB6AD19-6A6D-4323-8E6F-6B0F300D0E01}" dt="2023-10-04T08:14:42.524" v="1368" actId="20577"/>
        <pc:sldMkLst>
          <pc:docMk/>
          <pc:sldMk cId="2193423951" sldId="279"/>
        </pc:sldMkLst>
        <pc:spChg chg="mod">
          <ac:chgData name="Bjørn-Atle Reme" userId="bd30463f-b3e3-4af5-a412-240b4d1989f8" providerId="ADAL" clId="{ABB6AD19-6A6D-4323-8E6F-6B0F300D0E01}" dt="2023-10-04T08:14:42.524" v="1368" actId="20577"/>
          <ac:spMkLst>
            <pc:docMk/>
            <pc:sldMk cId="2193423951" sldId="279"/>
            <ac:spMk id="3" creationId="{00000000-0000-0000-0000-000000000000}"/>
          </ac:spMkLst>
        </pc:spChg>
      </pc:sldChg>
      <pc:sldChg chg="addSp delSp modSp add mod">
        <pc:chgData name="Bjørn-Atle Reme" userId="bd30463f-b3e3-4af5-a412-240b4d1989f8" providerId="ADAL" clId="{ABB6AD19-6A6D-4323-8E6F-6B0F300D0E01}" dt="2023-10-04T08:24:45.328" v="1378" actId="2085"/>
        <pc:sldMkLst>
          <pc:docMk/>
          <pc:sldMk cId="287203044" sldId="280"/>
        </pc:sldMkLst>
        <pc:spChg chg="mod">
          <ac:chgData name="Bjørn-Atle Reme" userId="bd30463f-b3e3-4af5-a412-240b4d1989f8" providerId="ADAL" clId="{ABB6AD19-6A6D-4323-8E6F-6B0F300D0E01}" dt="2023-10-04T08:24:19.300" v="1375" actId="1076"/>
          <ac:spMkLst>
            <pc:docMk/>
            <pc:sldMk cId="287203044" sldId="280"/>
            <ac:spMk id="2" creationId="{00000000-0000-0000-0000-000000000000}"/>
          </ac:spMkLst>
        </pc:spChg>
        <pc:spChg chg="add mod">
          <ac:chgData name="Bjørn-Atle Reme" userId="bd30463f-b3e3-4af5-a412-240b4d1989f8" providerId="ADAL" clId="{ABB6AD19-6A6D-4323-8E6F-6B0F300D0E01}" dt="2023-10-04T08:24:45.328" v="1378" actId="2085"/>
          <ac:spMkLst>
            <pc:docMk/>
            <pc:sldMk cId="287203044" sldId="280"/>
            <ac:spMk id="5" creationId="{B2EE912A-D24B-103E-32DB-D976AD0CBBCD}"/>
          </ac:spMkLst>
        </pc:spChg>
        <pc:picChg chg="add mod">
          <ac:chgData name="Bjørn-Atle Reme" userId="bd30463f-b3e3-4af5-a412-240b4d1989f8" providerId="ADAL" clId="{ABB6AD19-6A6D-4323-8E6F-6B0F300D0E01}" dt="2023-10-04T08:21:48.798" v="1374" actId="1076"/>
          <ac:picMkLst>
            <pc:docMk/>
            <pc:sldMk cId="287203044" sldId="280"/>
            <ac:picMk id="3" creationId="{EF678BCD-D52B-4249-DA44-0A527EF43ADF}"/>
          </ac:picMkLst>
        </pc:picChg>
        <pc:picChg chg="del mod">
          <ac:chgData name="Bjørn-Atle Reme" userId="bd30463f-b3e3-4af5-a412-240b4d1989f8" providerId="ADAL" clId="{ABB6AD19-6A6D-4323-8E6F-6B0F300D0E01}" dt="2023-10-04T08:20:41.243" v="1369" actId="478"/>
          <ac:picMkLst>
            <pc:docMk/>
            <pc:sldMk cId="287203044" sldId="280"/>
            <ac:picMk id="4" creationId="{00000000-0000-0000-0000-000000000000}"/>
          </ac:picMkLst>
        </pc:picChg>
      </pc:sldChg>
      <pc:sldChg chg="del">
        <pc:chgData name="Bjørn-Atle Reme" userId="bd30463f-b3e3-4af5-a412-240b4d1989f8" providerId="ADAL" clId="{ABB6AD19-6A6D-4323-8E6F-6B0F300D0E01}" dt="2023-10-03T20:08:40.868" v="0" actId="47"/>
        <pc:sldMkLst>
          <pc:docMk/>
          <pc:sldMk cId="618067597" sldId="284"/>
        </pc:sldMkLst>
      </pc:sldChg>
      <pc:sldChg chg="del">
        <pc:chgData name="Bjørn-Atle Reme" userId="bd30463f-b3e3-4af5-a412-240b4d1989f8" providerId="ADAL" clId="{ABB6AD19-6A6D-4323-8E6F-6B0F300D0E01}" dt="2023-10-03T20:08:40.868" v="0" actId="47"/>
        <pc:sldMkLst>
          <pc:docMk/>
          <pc:sldMk cId="3804276363" sldId="287"/>
        </pc:sldMkLst>
      </pc:sldChg>
      <pc:sldChg chg="modSp add mod modAnim">
        <pc:chgData name="Bjørn-Atle Reme" userId="bd30463f-b3e3-4af5-a412-240b4d1989f8" providerId="ADAL" clId="{ABB6AD19-6A6D-4323-8E6F-6B0F300D0E01}" dt="2023-10-16T08:48:59.137" v="2622" actId="20577"/>
        <pc:sldMkLst>
          <pc:docMk/>
          <pc:sldMk cId="1229471011" sldId="302"/>
        </pc:sldMkLst>
        <pc:spChg chg="mod">
          <ac:chgData name="Bjørn-Atle Reme" userId="bd30463f-b3e3-4af5-a412-240b4d1989f8" providerId="ADAL" clId="{ABB6AD19-6A6D-4323-8E6F-6B0F300D0E01}" dt="2023-10-04T08:52:02.524" v="1727" actId="20577"/>
          <ac:spMkLst>
            <pc:docMk/>
            <pc:sldMk cId="1229471011" sldId="302"/>
            <ac:spMk id="2" creationId="{00000000-0000-0000-0000-000000000000}"/>
          </ac:spMkLst>
        </pc:spChg>
        <pc:spChg chg="mod">
          <ac:chgData name="Bjørn-Atle Reme" userId="bd30463f-b3e3-4af5-a412-240b4d1989f8" providerId="ADAL" clId="{ABB6AD19-6A6D-4323-8E6F-6B0F300D0E01}" dt="2023-10-16T08:48:59.137" v="2622" actId="20577"/>
          <ac:spMkLst>
            <pc:docMk/>
            <pc:sldMk cId="1229471011" sldId="302"/>
            <ac:spMk id="3" creationId="{00000000-0000-0000-0000-000000000000}"/>
          </ac:spMkLst>
        </pc:spChg>
      </pc:sldChg>
      <pc:sldChg chg="del">
        <pc:chgData name="Bjørn-Atle Reme" userId="bd30463f-b3e3-4af5-a412-240b4d1989f8" providerId="ADAL" clId="{ABB6AD19-6A6D-4323-8E6F-6B0F300D0E01}" dt="2023-10-03T20:08:40.868" v="0" actId="47"/>
        <pc:sldMkLst>
          <pc:docMk/>
          <pc:sldMk cId="3282530511" sldId="305"/>
        </pc:sldMkLst>
      </pc:sldChg>
      <pc:sldChg chg="del">
        <pc:chgData name="Bjørn-Atle Reme" userId="bd30463f-b3e3-4af5-a412-240b4d1989f8" providerId="ADAL" clId="{ABB6AD19-6A6D-4323-8E6F-6B0F300D0E01}" dt="2023-10-03T20:08:40.868" v="0" actId="47"/>
        <pc:sldMkLst>
          <pc:docMk/>
          <pc:sldMk cId="3995962771" sldId="310"/>
        </pc:sldMkLst>
      </pc:sldChg>
      <pc:sldChg chg="addSp delSp modSp add mod">
        <pc:chgData name="Bjørn-Atle Reme" userId="bd30463f-b3e3-4af5-a412-240b4d1989f8" providerId="ADAL" clId="{ABB6AD19-6A6D-4323-8E6F-6B0F300D0E01}" dt="2023-10-04T08:51:23.095" v="1723" actId="403"/>
        <pc:sldMkLst>
          <pc:docMk/>
          <pc:sldMk cId="3005771802" sldId="315"/>
        </pc:sldMkLst>
        <pc:spChg chg="mod">
          <ac:chgData name="Bjørn-Atle Reme" userId="bd30463f-b3e3-4af5-a412-240b4d1989f8" providerId="ADAL" clId="{ABB6AD19-6A6D-4323-8E6F-6B0F300D0E01}" dt="2023-10-04T08:32:53.707" v="1388" actId="20577"/>
          <ac:spMkLst>
            <pc:docMk/>
            <pc:sldMk cId="3005771802" sldId="315"/>
            <ac:spMk id="2" creationId="{8225AFFC-6922-4352-A34A-ADC730C3EE2E}"/>
          </ac:spMkLst>
        </pc:spChg>
        <pc:spChg chg="mod">
          <ac:chgData name="Bjørn-Atle Reme" userId="bd30463f-b3e3-4af5-a412-240b4d1989f8" providerId="ADAL" clId="{ABB6AD19-6A6D-4323-8E6F-6B0F300D0E01}" dt="2023-10-04T08:51:23.095" v="1723" actId="403"/>
          <ac:spMkLst>
            <pc:docMk/>
            <pc:sldMk cId="3005771802" sldId="315"/>
            <ac:spMk id="3" creationId="{6CBC1AAE-5AB5-4A6C-A1D6-90D3DAD55A1F}"/>
          </ac:spMkLst>
        </pc:spChg>
        <pc:picChg chg="del">
          <ac:chgData name="Bjørn-Atle Reme" userId="bd30463f-b3e3-4af5-a412-240b4d1989f8" providerId="ADAL" clId="{ABB6AD19-6A6D-4323-8E6F-6B0F300D0E01}" dt="2023-10-04T08:33:07.082" v="1392" actId="478"/>
          <ac:picMkLst>
            <pc:docMk/>
            <pc:sldMk cId="3005771802" sldId="315"/>
            <ac:picMk id="4" creationId="{E051F3D8-A431-49F0-8A60-CC56E1DCD5F7}"/>
          </ac:picMkLst>
        </pc:picChg>
        <pc:picChg chg="add mod">
          <ac:chgData name="Bjørn-Atle Reme" userId="bd30463f-b3e3-4af5-a412-240b4d1989f8" providerId="ADAL" clId="{ABB6AD19-6A6D-4323-8E6F-6B0F300D0E01}" dt="2023-10-04T08:33:44.980" v="1400" actId="1076"/>
          <ac:picMkLst>
            <pc:docMk/>
            <pc:sldMk cId="3005771802" sldId="315"/>
            <ac:picMk id="5" creationId="{197A689D-4BEF-E3FD-47DA-5C754A5FB2DF}"/>
          </ac:picMkLst>
        </pc:picChg>
      </pc:sldChg>
      <pc:sldChg chg="addSp delSp modSp add mod">
        <pc:chgData name="Bjørn-Atle Reme" userId="bd30463f-b3e3-4af5-a412-240b4d1989f8" providerId="ADAL" clId="{ABB6AD19-6A6D-4323-8E6F-6B0F300D0E01}" dt="2023-10-04T09:17:53.998" v="1841" actId="20577"/>
        <pc:sldMkLst>
          <pc:docMk/>
          <pc:sldMk cId="199918907" sldId="316"/>
        </pc:sldMkLst>
        <pc:spChg chg="mod">
          <ac:chgData name="Bjørn-Atle Reme" userId="bd30463f-b3e3-4af5-a412-240b4d1989f8" providerId="ADAL" clId="{ABB6AD19-6A6D-4323-8E6F-6B0F300D0E01}" dt="2023-10-04T09:17:53.998" v="1841" actId="20577"/>
          <ac:spMkLst>
            <pc:docMk/>
            <pc:sldMk cId="199918907" sldId="316"/>
            <ac:spMk id="2" creationId="{0A27C68C-A21F-48AB-B17F-FC6C5C7D4DAF}"/>
          </ac:spMkLst>
        </pc:spChg>
        <pc:spChg chg="add del">
          <ac:chgData name="Bjørn-Atle Reme" userId="bd30463f-b3e3-4af5-a412-240b4d1989f8" providerId="ADAL" clId="{ABB6AD19-6A6D-4323-8E6F-6B0F300D0E01}" dt="2023-10-04T09:15:46.527" v="1778" actId="478"/>
          <ac:spMkLst>
            <pc:docMk/>
            <pc:sldMk cId="199918907" sldId="316"/>
            <ac:spMk id="3" creationId="{D36E59A9-6E03-3B89-3717-37BEBED14091}"/>
          </ac:spMkLst>
        </pc:spChg>
        <pc:spChg chg="del">
          <ac:chgData name="Bjørn-Atle Reme" userId="bd30463f-b3e3-4af5-a412-240b4d1989f8" providerId="ADAL" clId="{ABB6AD19-6A6D-4323-8E6F-6B0F300D0E01}" dt="2023-10-04T09:13:32.339" v="1773" actId="478"/>
          <ac:spMkLst>
            <pc:docMk/>
            <pc:sldMk cId="199918907" sldId="316"/>
            <ac:spMk id="5" creationId="{5252E2D1-42FA-4E7E-BD67-53A50D80117D}"/>
          </ac:spMkLst>
        </pc:spChg>
        <pc:spChg chg="add mod">
          <ac:chgData name="Bjørn-Atle Reme" userId="bd30463f-b3e3-4af5-a412-240b4d1989f8" providerId="ADAL" clId="{ABB6AD19-6A6D-4323-8E6F-6B0F300D0E01}" dt="2023-10-04T09:16:55.131" v="1801" actId="20577"/>
          <ac:spMkLst>
            <pc:docMk/>
            <pc:sldMk cId="199918907" sldId="316"/>
            <ac:spMk id="6" creationId="{357007D2-10C5-66E8-BEE9-3188DFB2420F}"/>
          </ac:spMkLst>
        </pc:spChg>
        <pc:graphicFrameChg chg="mod">
          <ac:chgData name="Bjørn-Atle Reme" userId="bd30463f-b3e3-4af5-a412-240b4d1989f8" providerId="ADAL" clId="{ABB6AD19-6A6D-4323-8E6F-6B0F300D0E01}" dt="2023-10-04T09:13:38.822" v="1774" actId="1076"/>
          <ac:graphicFrameMkLst>
            <pc:docMk/>
            <pc:sldMk cId="199918907" sldId="316"/>
            <ac:graphicFrameMk id="4" creationId="{3D608755-4331-4365-A8F2-54D5745CF834}"/>
          </ac:graphicFrameMkLst>
        </pc:graphicFrameChg>
        <pc:cxnChg chg="add">
          <ac:chgData name="Bjørn-Atle Reme" userId="bd30463f-b3e3-4af5-a412-240b4d1989f8" providerId="ADAL" clId="{ABB6AD19-6A6D-4323-8E6F-6B0F300D0E01}" dt="2023-10-04T09:17:09.439" v="1802" actId="11529"/>
          <ac:cxnSpMkLst>
            <pc:docMk/>
            <pc:sldMk cId="199918907" sldId="316"/>
            <ac:cxnSpMk id="8" creationId="{94F6FBE9-AF0C-27E7-0BA9-9B29828D9B67}"/>
          </ac:cxnSpMkLst>
        </pc:cxnChg>
        <pc:cxnChg chg="add mod">
          <ac:chgData name="Bjørn-Atle Reme" userId="bd30463f-b3e3-4af5-a412-240b4d1989f8" providerId="ADAL" clId="{ABB6AD19-6A6D-4323-8E6F-6B0F300D0E01}" dt="2023-10-04T09:17:17.440" v="1805" actId="14100"/>
          <ac:cxnSpMkLst>
            <pc:docMk/>
            <pc:sldMk cId="199918907" sldId="316"/>
            <ac:cxnSpMk id="9" creationId="{B91E7937-5ADB-E1E3-E6E3-B96B23046103}"/>
          </ac:cxnSpMkLst>
        </pc:cxnChg>
        <pc:cxnChg chg="add mod">
          <ac:chgData name="Bjørn-Atle Reme" userId="bd30463f-b3e3-4af5-a412-240b4d1989f8" providerId="ADAL" clId="{ABB6AD19-6A6D-4323-8E6F-6B0F300D0E01}" dt="2023-10-04T09:17:25.430" v="1808" actId="14100"/>
          <ac:cxnSpMkLst>
            <pc:docMk/>
            <pc:sldMk cId="199918907" sldId="316"/>
            <ac:cxnSpMk id="12" creationId="{0FAFDBEC-6251-EFF7-707E-0B6A27337704}"/>
          </ac:cxnSpMkLst>
        </pc:cxnChg>
        <pc:cxnChg chg="add mod">
          <ac:chgData name="Bjørn-Atle Reme" userId="bd30463f-b3e3-4af5-a412-240b4d1989f8" providerId="ADAL" clId="{ABB6AD19-6A6D-4323-8E6F-6B0F300D0E01}" dt="2023-10-04T09:17:34.120" v="1810" actId="14100"/>
          <ac:cxnSpMkLst>
            <pc:docMk/>
            <pc:sldMk cId="199918907" sldId="316"/>
            <ac:cxnSpMk id="15" creationId="{80A3A68F-5DC0-2573-C235-55A12DAB4F58}"/>
          </ac:cxnSpMkLst>
        </pc:cxnChg>
      </pc:sldChg>
      <pc:sldChg chg="addSp delSp modSp add mod">
        <pc:chgData name="Bjørn-Atle Reme" userId="bd30463f-b3e3-4af5-a412-240b4d1989f8" providerId="ADAL" clId="{ABB6AD19-6A6D-4323-8E6F-6B0F300D0E01}" dt="2023-10-04T09:19:08.168" v="1849" actId="207"/>
        <pc:sldMkLst>
          <pc:docMk/>
          <pc:sldMk cId="3730320119" sldId="317"/>
        </pc:sldMkLst>
        <pc:spChg chg="del">
          <ac:chgData name="Bjørn-Atle Reme" userId="bd30463f-b3e3-4af5-a412-240b4d1989f8" providerId="ADAL" clId="{ABB6AD19-6A6D-4323-8E6F-6B0F300D0E01}" dt="2023-10-04T09:18:35.024" v="1842" actId="478"/>
          <ac:spMkLst>
            <pc:docMk/>
            <pc:sldMk cId="3730320119" sldId="317"/>
            <ac:spMk id="2" creationId="{0A27C68C-A21F-48AB-B17F-FC6C5C7D4DAF}"/>
          </ac:spMkLst>
        </pc:spChg>
        <pc:spChg chg="mod">
          <ac:chgData name="Bjørn-Atle Reme" userId="bd30463f-b3e3-4af5-a412-240b4d1989f8" providerId="ADAL" clId="{ABB6AD19-6A6D-4323-8E6F-6B0F300D0E01}" dt="2023-10-04T09:19:08.168" v="1849" actId="207"/>
          <ac:spMkLst>
            <pc:docMk/>
            <pc:sldMk cId="3730320119" sldId="317"/>
            <ac:spMk id="5" creationId="{5252E2D1-42FA-4E7E-BD67-53A50D80117D}"/>
          </ac:spMkLst>
        </pc:spChg>
        <pc:spChg chg="add del mod">
          <ac:chgData name="Bjørn-Atle Reme" userId="bd30463f-b3e3-4af5-a412-240b4d1989f8" providerId="ADAL" clId="{ABB6AD19-6A6D-4323-8E6F-6B0F300D0E01}" dt="2023-10-04T09:18:47.185" v="1846" actId="478"/>
          <ac:spMkLst>
            <pc:docMk/>
            <pc:sldMk cId="3730320119" sldId="317"/>
            <ac:spMk id="6" creationId="{FFB673E0-2D3E-0C72-512F-7E229A7FA16B}"/>
          </ac:spMkLst>
        </pc:spChg>
        <pc:spChg chg="add del mod">
          <ac:chgData name="Bjørn-Atle Reme" userId="bd30463f-b3e3-4af5-a412-240b4d1989f8" providerId="ADAL" clId="{ABB6AD19-6A6D-4323-8E6F-6B0F300D0E01}" dt="2023-10-04T09:18:45.302" v="1845" actId="21"/>
          <ac:spMkLst>
            <pc:docMk/>
            <pc:sldMk cId="3730320119" sldId="317"/>
            <ac:spMk id="7" creationId="{C1D50B97-7052-4D9A-0FD6-B902FAAD63B5}"/>
          </ac:spMkLst>
        </pc:spChg>
        <pc:spChg chg="add mod">
          <ac:chgData name="Bjørn-Atle Reme" userId="bd30463f-b3e3-4af5-a412-240b4d1989f8" providerId="ADAL" clId="{ABB6AD19-6A6D-4323-8E6F-6B0F300D0E01}" dt="2023-10-04T09:18:48.050" v="1847"/>
          <ac:spMkLst>
            <pc:docMk/>
            <pc:sldMk cId="3730320119" sldId="317"/>
            <ac:spMk id="8" creationId="{4318CC20-5D1F-5A53-7755-E15B3EFF5E5E}"/>
          </ac:spMkLst>
        </pc:spChg>
      </pc:sldChg>
      <pc:sldChg chg="add del">
        <pc:chgData name="Bjørn-Atle Reme" userId="bd30463f-b3e3-4af5-a412-240b4d1989f8" providerId="ADAL" clId="{ABB6AD19-6A6D-4323-8E6F-6B0F300D0E01}" dt="2023-10-04T09:14:16.717" v="1775" actId="47"/>
        <pc:sldMkLst>
          <pc:docMk/>
          <pc:sldMk cId="3327520219" sldId="318"/>
        </pc:sldMkLst>
      </pc:sldChg>
      <pc:sldChg chg="add del">
        <pc:chgData name="Bjørn-Atle Reme" userId="bd30463f-b3e3-4af5-a412-240b4d1989f8" providerId="ADAL" clId="{ABB6AD19-6A6D-4323-8E6F-6B0F300D0E01}" dt="2023-10-04T07:55:12.282" v="1036" actId="47"/>
        <pc:sldMkLst>
          <pc:docMk/>
          <pc:sldMk cId="1605259357" sldId="322"/>
        </pc:sldMkLst>
      </pc:sldChg>
      <pc:sldChg chg="modSp add mod">
        <pc:chgData name="Bjørn-Atle Reme" userId="bd30463f-b3e3-4af5-a412-240b4d1989f8" providerId="ADAL" clId="{ABB6AD19-6A6D-4323-8E6F-6B0F300D0E01}" dt="2023-10-16T08:50:15.916" v="2625" actId="20577"/>
        <pc:sldMkLst>
          <pc:docMk/>
          <pc:sldMk cId="3647796702" sldId="323"/>
        </pc:sldMkLst>
        <pc:spChg chg="mod">
          <ac:chgData name="Bjørn-Atle Reme" userId="bd30463f-b3e3-4af5-a412-240b4d1989f8" providerId="ADAL" clId="{ABB6AD19-6A6D-4323-8E6F-6B0F300D0E01}" dt="2023-10-16T08:50:15.916" v="2625" actId="20577"/>
          <ac:spMkLst>
            <pc:docMk/>
            <pc:sldMk cId="3647796702" sldId="323"/>
            <ac:spMk id="3" creationId="{D96F7E19-B547-48F3-AEF5-E50EDC577075}"/>
          </ac:spMkLst>
        </pc:spChg>
      </pc:sldChg>
      <pc:sldChg chg="addSp delSp modSp add mod ord">
        <pc:chgData name="Bjørn-Atle Reme" userId="bd30463f-b3e3-4af5-a412-240b4d1989f8" providerId="ADAL" clId="{ABB6AD19-6A6D-4323-8E6F-6B0F300D0E01}" dt="2023-10-04T07:53:49.189" v="1033"/>
        <pc:sldMkLst>
          <pc:docMk/>
          <pc:sldMk cId="220624063" sldId="325"/>
        </pc:sldMkLst>
        <pc:picChg chg="add mod">
          <ac:chgData name="Bjørn-Atle Reme" userId="bd30463f-b3e3-4af5-a412-240b4d1989f8" providerId="ADAL" clId="{ABB6AD19-6A6D-4323-8E6F-6B0F300D0E01}" dt="2023-10-04T07:53:29.213" v="1031" actId="1076"/>
          <ac:picMkLst>
            <pc:docMk/>
            <pc:sldMk cId="220624063" sldId="325"/>
            <ac:picMk id="3" creationId="{A3EF22D8-A0D2-3BD7-11AE-CA62ABE9873A}"/>
          </ac:picMkLst>
        </pc:picChg>
        <pc:picChg chg="del">
          <ac:chgData name="Bjørn-Atle Reme" userId="bd30463f-b3e3-4af5-a412-240b4d1989f8" providerId="ADAL" clId="{ABB6AD19-6A6D-4323-8E6F-6B0F300D0E01}" dt="2023-10-04T07:53:22.468" v="1027" actId="478"/>
          <ac:picMkLst>
            <pc:docMk/>
            <pc:sldMk cId="220624063" sldId="325"/>
            <ac:picMk id="15" creationId="{00000000-0000-0000-0000-000000000000}"/>
          </ac:picMkLst>
        </pc:picChg>
      </pc:sldChg>
      <pc:sldChg chg="del">
        <pc:chgData name="Bjørn-Atle Reme" userId="bd30463f-b3e3-4af5-a412-240b4d1989f8" providerId="ADAL" clId="{ABB6AD19-6A6D-4323-8E6F-6B0F300D0E01}" dt="2023-10-03T20:08:40.868" v="0" actId="47"/>
        <pc:sldMkLst>
          <pc:docMk/>
          <pc:sldMk cId="3110280462" sldId="326"/>
        </pc:sldMkLst>
      </pc:sldChg>
      <pc:sldChg chg="del">
        <pc:chgData name="Bjørn-Atle Reme" userId="bd30463f-b3e3-4af5-a412-240b4d1989f8" providerId="ADAL" clId="{ABB6AD19-6A6D-4323-8E6F-6B0F300D0E01}" dt="2023-10-03T20:08:40.868" v="0" actId="47"/>
        <pc:sldMkLst>
          <pc:docMk/>
          <pc:sldMk cId="3011646826" sldId="327"/>
        </pc:sldMkLst>
      </pc:sldChg>
      <pc:sldChg chg="modSp add mod">
        <pc:chgData name="Bjørn-Atle Reme" userId="bd30463f-b3e3-4af5-a412-240b4d1989f8" providerId="ADAL" clId="{ABB6AD19-6A6D-4323-8E6F-6B0F300D0E01}" dt="2023-10-03T20:14:59.342" v="43" actId="5793"/>
        <pc:sldMkLst>
          <pc:docMk/>
          <pc:sldMk cId="1408664124" sldId="328"/>
        </pc:sldMkLst>
        <pc:spChg chg="mod">
          <ac:chgData name="Bjørn-Atle Reme" userId="bd30463f-b3e3-4af5-a412-240b4d1989f8" providerId="ADAL" clId="{ABB6AD19-6A6D-4323-8E6F-6B0F300D0E01}" dt="2023-10-03T20:14:59.342" v="43" actId="5793"/>
          <ac:spMkLst>
            <pc:docMk/>
            <pc:sldMk cId="1408664124" sldId="328"/>
            <ac:spMk id="3" creationId="{00000000-0000-0000-0000-000000000000}"/>
          </ac:spMkLst>
        </pc:spChg>
      </pc:sldChg>
      <pc:sldChg chg="add">
        <pc:chgData name="Bjørn-Atle Reme" userId="bd30463f-b3e3-4af5-a412-240b4d1989f8" providerId="ADAL" clId="{ABB6AD19-6A6D-4323-8E6F-6B0F300D0E01}" dt="2023-10-03T20:12:02.420" v="21"/>
        <pc:sldMkLst>
          <pc:docMk/>
          <pc:sldMk cId="1476132760" sldId="329"/>
        </pc:sldMkLst>
      </pc:sldChg>
      <pc:sldChg chg="add">
        <pc:chgData name="Bjørn-Atle Reme" userId="bd30463f-b3e3-4af5-a412-240b4d1989f8" providerId="ADAL" clId="{ABB6AD19-6A6D-4323-8E6F-6B0F300D0E01}" dt="2023-10-03T20:12:02.420" v="21"/>
        <pc:sldMkLst>
          <pc:docMk/>
          <pc:sldMk cId="3624385529" sldId="330"/>
        </pc:sldMkLst>
      </pc:sldChg>
      <pc:sldChg chg="add">
        <pc:chgData name="Bjørn-Atle Reme" userId="bd30463f-b3e3-4af5-a412-240b4d1989f8" providerId="ADAL" clId="{ABB6AD19-6A6D-4323-8E6F-6B0F300D0E01}" dt="2023-10-03T20:12:02.420" v="21"/>
        <pc:sldMkLst>
          <pc:docMk/>
          <pc:sldMk cId="3444391917" sldId="331"/>
        </pc:sldMkLst>
      </pc:sldChg>
      <pc:sldChg chg="addSp delSp modSp add mod">
        <pc:chgData name="Bjørn-Atle Reme" userId="bd30463f-b3e3-4af5-a412-240b4d1989f8" providerId="ADAL" clId="{ABB6AD19-6A6D-4323-8E6F-6B0F300D0E01}" dt="2023-10-04T07:55:49.200" v="1040" actId="14100"/>
        <pc:sldMkLst>
          <pc:docMk/>
          <pc:sldMk cId="3978749465" sldId="332"/>
        </pc:sldMkLst>
        <pc:spChg chg="mod">
          <ac:chgData name="Bjørn-Atle Reme" userId="bd30463f-b3e3-4af5-a412-240b4d1989f8" providerId="ADAL" clId="{ABB6AD19-6A6D-4323-8E6F-6B0F300D0E01}" dt="2023-10-03T20:17:02.916" v="53" actId="1076"/>
          <ac:spMkLst>
            <pc:docMk/>
            <pc:sldMk cId="3978749465" sldId="332"/>
            <ac:spMk id="2" creationId="{00000000-0000-0000-0000-000000000000}"/>
          </ac:spMkLst>
        </pc:spChg>
        <pc:spChg chg="mod">
          <ac:chgData name="Bjørn-Atle Reme" userId="bd30463f-b3e3-4af5-a412-240b4d1989f8" providerId="ADAL" clId="{ABB6AD19-6A6D-4323-8E6F-6B0F300D0E01}" dt="2023-10-03T20:16:59.260" v="52" actId="1076"/>
          <ac:spMkLst>
            <pc:docMk/>
            <pc:sldMk cId="3978749465" sldId="332"/>
            <ac:spMk id="3" creationId="{00000000-0000-0000-0000-000000000000}"/>
          </ac:spMkLst>
        </pc:spChg>
        <pc:picChg chg="del mod">
          <ac:chgData name="Bjørn-Atle Reme" userId="bd30463f-b3e3-4af5-a412-240b4d1989f8" providerId="ADAL" clId="{ABB6AD19-6A6D-4323-8E6F-6B0F300D0E01}" dt="2023-10-04T07:55:38.966" v="1037" actId="478"/>
          <ac:picMkLst>
            <pc:docMk/>
            <pc:sldMk cId="3978749465" sldId="332"/>
            <ac:picMk id="4" creationId="{00000000-0000-0000-0000-000000000000}"/>
          </ac:picMkLst>
        </pc:picChg>
        <pc:picChg chg="add mod">
          <ac:chgData name="Bjørn-Atle Reme" userId="bd30463f-b3e3-4af5-a412-240b4d1989f8" providerId="ADAL" clId="{ABB6AD19-6A6D-4323-8E6F-6B0F300D0E01}" dt="2023-10-04T07:55:49.200" v="1040" actId="14100"/>
          <ac:picMkLst>
            <pc:docMk/>
            <pc:sldMk cId="3978749465" sldId="332"/>
            <ac:picMk id="5" creationId="{A50A76EA-4466-B82E-9C63-12D673C1F50E}"/>
          </ac:picMkLst>
        </pc:picChg>
      </pc:sldChg>
      <pc:sldChg chg="addSp delSp modSp add mod">
        <pc:chgData name="Bjørn-Atle Reme" userId="bd30463f-b3e3-4af5-a412-240b4d1989f8" providerId="ADAL" clId="{ABB6AD19-6A6D-4323-8E6F-6B0F300D0E01}" dt="2023-10-04T07:59:56.207" v="1188" actId="20577"/>
        <pc:sldMkLst>
          <pc:docMk/>
          <pc:sldMk cId="3161125048" sldId="333"/>
        </pc:sldMkLst>
        <pc:spChg chg="mod">
          <ac:chgData name="Bjørn-Atle Reme" userId="bd30463f-b3e3-4af5-a412-240b4d1989f8" providerId="ADAL" clId="{ABB6AD19-6A6D-4323-8E6F-6B0F300D0E01}" dt="2023-10-03T20:20:47.828" v="83" actId="1076"/>
          <ac:spMkLst>
            <pc:docMk/>
            <pc:sldMk cId="3161125048" sldId="333"/>
            <ac:spMk id="2" creationId="{00000000-0000-0000-0000-000000000000}"/>
          </ac:spMkLst>
        </pc:spChg>
        <pc:spChg chg="mod">
          <ac:chgData name="Bjørn-Atle Reme" userId="bd30463f-b3e3-4af5-a412-240b4d1989f8" providerId="ADAL" clId="{ABB6AD19-6A6D-4323-8E6F-6B0F300D0E01}" dt="2023-10-04T07:59:56.207" v="1188" actId="20577"/>
          <ac:spMkLst>
            <pc:docMk/>
            <pc:sldMk cId="3161125048" sldId="333"/>
            <ac:spMk id="3" creationId="{00000000-0000-0000-0000-000000000000}"/>
          </ac:spMkLst>
        </pc:spChg>
        <pc:picChg chg="del mod">
          <ac:chgData name="Bjørn-Atle Reme" userId="bd30463f-b3e3-4af5-a412-240b4d1989f8" providerId="ADAL" clId="{ABB6AD19-6A6D-4323-8E6F-6B0F300D0E01}" dt="2023-10-04T07:59:18.149" v="1127" actId="478"/>
          <ac:picMkLst>
            <pc:docMk/>
            <pc:sldMk cId="3161125048" sldId="333"/>
            <ac:picMk id="4" creationId="{00000000-0000-0000-0000-000000000000}"/>
          </ac:picMkLst>
        </pc:picChg>
        <pc:picChg chg="mod">
          <ac:chgData name="Bjørn-Atle Reme" userId="bd30463f-b3e3-4af5-a412-240b4d1989f8" providerId="ADAL" clId="{ABB6AD19-6A6D-4323-8E6F-6B0F300D0E01}" dt="2023-10-03T20:20:41.306" v="82" actId="1076"/>
          <ac:picMkLst>
            <pc:docMk/>
            <pc:sldMk cId="3161125048" sldId="333"/>
            <ac:picMk id="5" creationId="{00000000-0000-0000-0000-000000000000}"/>
          </ac:picMkLst>
        </pc:picChg>
        <pc:picChg chg="add mod">
          <ac:chgData name="Bjørn-Atle Reme" userId="bd30463f-b3e3-4af5-a412-240b4d1989f8" providerId="ADAL" clId="{ABB6AD19-6A6D-4323-8E6F-6B0F300D0E01}" dt="2023-10-04T07:59:24.080" v="1130" actId="1076"/>
          <ac:picMkLst>
            <pc:docMk/>
            <pc:sldMk cId="3161125048" sldId="333"/>
            <ac:picMk id="6" creationId="{F75303CD-777A-3392-6074-CC6B018C1841}"/>
          </ac:picMkLst>
        </pc:picChg>
      </pc:sldChg>
      <pc:sldChg chg="modSp add mod">
        <pc:chgData name="Bjørn-Atle Reme" userId="bd30463f-b3e3-4af5-a412-240b4d1989f8" providerId="ADAL" clId="{ABB6AD19-6A6D-4323-8E6F-6B0F300D0E01}" dt="2023-10-04T08:04:00.563" v="1290" actId="27636"/>
        <pc:sldMkLst>
          <pc:docMk/>
          <pc:sldMk cId="3966160811" sldId="334"/>
        </pc:sldMkLst>
        <pc:spChg chg="mod">
          <ac:chgData name="Bjørn-Atle Reme" userId="bd30463f-b3e3-4af5-a412-240b4d1989f8" providerId="ADAL" clId="{ABB6AD19-6A6D-4323-8E6F-6B0F300D0E01}" dt="2023-10-04T08:03:50.244" v="1285" actId="20577"/>
          <ac:spMkLst>
            <pc:docMk/>
            <pc:sldMk cId="3966160811" sldId="334"/>
            <ac:spMk id="2" creationId="{00000000-0000-0000-0000-000000000000}"/>
          </ac:spMkLst>
        </pc:spChg>
        <pc:spChg chg="mod">
          <ac:chgData name="Bjørn-Atle Reme" userId="bd30463f-b3e3-4af5-a412-240b4d1989f8" providerId="ADAL" clId="{ABB6AD19-6A6D-4323-8E6F-6B0F300D0E01}" dt="2023-10-04T08:04:00.563" v="1290" actId="27636"/>
          <ac:spMkLst>
            <pc:docMk/>
            <pc:sldMk cId="3966160811" sldId="334"/>
            <ac:spMk id="3" creationId="{00000000-0000-0000-0000-000000000000}"/>
          </ac:spMkLst>
        </pc:spChg>
      </pc:sldChg>
      <pc:sldChg chg="modSp add del mod">
        <pc:chgData name="Bjørn-Atle Reme" userId="bd30463f-b3e3-4af5-a412-240b4d1989f8" providerId="ADAL" clId="{ABB6AD19-6A6D-4323-8E6F-6B0F300D0E01}" dt="2023-10-04T07:37:51.743" v="378" actId="47"/>
        <pc:sldMkLst>
          <pc:docMk/>
          <pc:sldMk cId="1182130019" sldId="335"/>
        </pc:sldMkLst>
        <pc:spChg chg="mod">
          <ac:chgData name="Bjørn-Atle Reme" userId="bd30463f-b3e3-4af5-a412-240b4d1989f8" providerId="ADAL" clId="{ABB6AD19-6A6D-4323-8E6F-6B0F300D0E01}" dt="2023-10-04T07:35:05.526" v="375" actId="20577"/>
          <ac:spMkLst>
            <pc:docMk/>
            <pc:sldMk cId="1182130019" sldId="335"/>
            <ac:spMk id="2" creationId="{00000000-0000-0000-0000-000000000000}"/>
          </ac:spMkLst>
        </pc:spChg>
        <pc:spChg chg="mod">
          <ac:chgData name="Bjørn-Atle Reme" userId="bd30463f-b3e3-4af5-a412-240b4d1989f8" providerId="ADAL" clId="{ABB6AD19-6A6D-4323-8E6F-6B0F300D0E01}" dt="2023-10-04T07:37:48.591" v="377" actId="20577"/>
          <ac:spMkLst>
            <pc:docMk/>
            <pc:sldMk cId="1182130019" sldId="335"/>
            <ac:spMk id="3" creationId="{00000000-0000-0000-0000-000000000000}"/>
          </ac:spMkLst>
        </pc:spChg>
      </pc:sldChg>
      <pc:sldChg chg="modSp add del mod">
        <pc:chgData name="Bjørn-Atle Reme" userId="bd30463f-b3e3-4af5-a412-240b4d1989f8" providerId="ADAL" clId="{ABB6AD19-6A6D-4323-8E6F-6B0F300D0E01}" dt="2023-10-04T08:00:28.379" v="1189" actId="47"/>
        <pc:sldMkLst>
          <pc:docMk/>
          <pc:sldMk cId="2778966988" sldId="336"/>
        </pc:sldMkLst>
        <pc:spChg chg="mod">
          <ac:chgData name="Bjørn-Atle Reme" userId="bd30463f-b3e3-4af5-a412-240b4d1989f8" providerId="ADAL" clId="{ABB6AD19-6A6D-4323-8E6F-6B0F300D0E01}" dt="2023-10-03T20:12:02.636" v="25" actId="27636"/>
          <ac:spMkLst>
            <pc:docMk/>
            <pc:sldMk cId="2778966988" sldId="336"/>
            <ac:spMk id="3" creationId="{00000000-0000-0000-0000-000000000000}"/>
          </ac:spMkLst>
        </pc:spChg>
      </pc:sldChg>
      <pc:sldChg chg="modSp add del mod">
        <pc:chgData name="Bjørn-Atle Reme" userId="bd30463f-b3e3-4af5-a412-240b4d1989f8" providerId="ADAL" clId="{ABB6AD19-6A6D-4323-8E6F-6B0F300D0E01}" dt="2023-10-04T08:09:15.156" v="1311" actId="47"/>
        <pc:sldMkLst>
          <pc:docMk/>
          <pc:sldMk cId="188284118" sldId="337"/>
        </pc:sldMkLst>
        <pc:spChg chg="mod">
          <ac:chgData name="Bjørn-Atle Reme" userId="bd30463f-b3e3-4af5-a412-240b4d1989f8" providerId="ADAL" clId="{ABB6AD19-6A6D-4323-8E6F-6B0F300D0E01}" dt="2023-10-03T20:26:45.569" v="153" actId="1076"/>
          <ac:spMkLst>
            <pc:docMk/>
            <pc:sldMk cId="188284118" sldId="337"/>
            <ac:spMk id="3" creationId="{00000000-0000-0000-0000-000000000000}"/>
          </ac:spMkLst>
        </pc:spChg>
      </pc:sldChg>
      <pc:sldChg chg="addSp modSp new mod modAnim">
        <pc:chgData name="Bjørn-Atle Reme" userId="bd30463f-b3e3-4af5-a412-240b4d1989f8" providerId="ADAL" clId="{ABB6AD19-6A6D-4323-8E6F-6B0F300D0E01}" dt="2023-10-16T08:33:54.276" v="2592" actId="20577"/>
        <pc:sldMkLst>
          <pc:docMk/>
          <pc:sldMk cId="588068384" sldId="338"/>
        </pc:sldMkLst>
        <pc:spChg chg="mod">
          <ac:chgData name="Bjørn-Atle Reme" userId="bd30463f-b3e3-4af5-a412-240b4d1989f8" providerId="ADAL" clId="{ABB6AD19-6A6D-4323-8E6F-6B0F300D0E01}" dt="2023-10-04T07:40:03.001" v="643" actId="20577"/>
          <ac:spMkLst>
            <pc:docMk/>
            <pc:sldMk cId="588068384" sldId="338"/>
            <ac:spMk id="2" creationId="{4DECC441-1BF2-3018-FD11-7F9C5C3B699C}"/>
          </ac:spMkLst>
        </pc:spChg>
        <pc:spChg chg="mod">
          <ac:chgData name="Bjørn-Atle Reme" userId="bd30463f-b3e3-4af5-a412-240b4d1989f8" providerId="ADAL" clId="{ABB6AD19-6A6D-4323-8E6F-6B0F300D0E01}" dt="2023-10-15T19:58:48.699" v="2366" actId="113"/>
          <ac:spMkLst>
            <pc:docMk/>
            <pc:sldMk cId="588068384" sldId="338"/>
            <ac:spMk id="3" creationId="{0D84AD2A-CAD2-C3BD-9D53-C72B60D37ACB}"/>
          </ac:spMkLst>
        </pc:spChg>
        <pc:spChg chg="add mod">
          <ac:chgData name="Bjørn-Atle Reme" userId="bd30463f-b3e3-4af5-a412-240b4d1989f8" providerId="ADAL" clId="{ABB6AD19-6A6D-4323-8E6F-6B0F300D0E01}" dt="2023-10-16T08:33:54.276" v="2592" actId="20577"/>
          <ac:spMkLst>
            <pc:docMk/>
            <pc:sldMk cId="588068384" sldId="338"/>
            <ac:spMk id="5" creationId="{AEEABFDE-D6E1-768E-DA74-872BC4547057}"/>
          </ac:spMkLst>
        </pc:spChg>
        <pc:spChg chg="add mod">
          <ac:chgData name="Bjørn-Atle Reme" userId="bd30463f-b3e3-4af5-a412-240b4d1989f8" providerId="ADAL" clId="{ABB6AD19-6A6D-4323-8E6F-6B0F300D0E01}" dt="2023-10-04T09:59:27.580" v="2042" actId="207"/>
          <ac:spMkLst>
            <pc:docMk/>
            <pc:sldMk cId="588068384" sldId="338"/>
            <ac:spMk id="6" creationId="{8F05907F-F7BA-3188-93B8-804E91FF0DE1}"/>
          </ac:spMkLst>
        </pc:spChg>
      </pc:sldChg>
      <pc:sldChg chg="addSp delSp modSp add mod">
        <pc:chgData name="Bjørn-Atle Reme" userId="bd30463f-b3e3-4af5-a412-240b4d1989f8" providerId="ADAL" clId="{ABB6AD19-6A6D-4323-8E6F-6B0F300D0E01}" dt="2023-10-04T10:05:58.067" v="2266" actId="1076"/>
        <pc:sldMkLst>
          <pc:docMk/>
          <pc:sldMk cId="1533748322" sldId="339"/>
        </pc:sldMkLst>
        <pc:spChg chg="mod">
          <ac:chgData name="Bjørn-Atle Reme" userId="bd30463f-b3e3-4af5-a412-240b4d1989f8" providerId="ADAL" clId="{ABB6AD19-6A6D-4323-8E6F-6B0F300D0E01}" dt="2023-10-04T07:44:42.491" v="922" actId="20577"/>
          <ac:spMkLst>
            <pc:docMk/>
            <pc:sldMk cId="1533748322" sldId="339"/>
            <ac:spMk id="2" creationId="{00000000-0000-0000-0000-000000000000}"/>
          </ac:spMkLst>
        </pc:spChg>
        <pc:spChg chg="del mod">
          <ac:chgData name="Bjørn-Atle Reme" userId="bd30463f-b3e3-4af5-a412-240b4d1989f8" providerId="ADAL" clId="{ABB6AD19-6A6D-4323-8E6F-6B0F300D0E01}" dt="2023-10-04T07:44:47.490" v="923" actId="478"/>
          <ac:spMkLst>
            <pc:docMk/>
            <pc:sldMk cId="1533748322" sldId="339"/>
            <ac:spMk id="3" creationId="{00000000-0000-0000-0000-000000000000}"/>
          </ac:spMkLst>
        </pc:spChg>
        <pc:spChg chg="del mod">
          <ac:chgData name="Bjørn-Atle Reme" userId="bd30463f-b3e3-4af5-a412-240b4d1989f8" providerId="ADAL" clId="{ABB6AD19-6A6D-4323-8E6F-6B0F300D0E01}" dt="2023-10-04T07:44:15.233" v="872" actId="478"/>
          <ac:spMkLst>
            <pc:docMk/>
            <pc:sldMk cId="1533748322" sldId="339"/>
            <ac:spMk id="5" creationId="{00000000-0000-0000-0000-000000000000}"/>
          </ac:spMkLst>
        </pc:spChg>
        <pc:graphicFrameChg chg="add mod modGraphic">
          <ac:chgData name="Bjørn-Atle Reme" userId="bd30463f-b3e3-4af5-a412-240b4d1989f8" providerId="ADAL" clId="{ABB6AD19-6A6D-4323-8E6F-6B0F300D0E01}" dt="2023-10-04T10:05:58.067" v="2266" actId="1076"/>
          <ac:graphicFrameMkLst>
            <pc:docMk/>
            <pc:sldMk cId="1533748322" sldId="339"/>
            <ac:graphicFrameMk id="4" creationId="{F5BE3609-6DFE-6F01-7BE8-BEEBCFF4CE11}"/>
          </ac:graphicFrameMkLst>
        </pc:graphicFrameChg>
        <pc:picChg chg="del mod">
          <ac:chgData name="Bjørn-Atle Reme" userId="bd30463f-b3e3-4af5-a412-240b4d1989f8" providerId="ADAL" clId="{ABB6AD19-6A6D-4323-8E6F-6B0F300D0E01}" dt="2023-10-04T10:05:54.831" v="2265" actId="478"/>
          <ac:picMkLst>
            <pc:docMk/>
            <pc:sldMk cId="1533748322" sldId="339"/>
            <ac:picMk id="6" creationId="{FA5D78C6-7668-97D0-2341-DF2128747AEF}"/>
          </ac:picMkLst>
        </pc:picChg>
      </pc:sldChg>
      <pc:sldChg chg="addSp delSp modSp new mod">
        <pc:chgData name="Bjørn-Atle Reme" userId="bd30463f-b3e3-4af5-a412-240b4d1989f8" providerId="ADAL" clId="{ABB6AD19-6A6D-4323-8E6F-6B0F300D0E01}" dt="2023-10-04T07:50:33.215" v="1011" actId="1076"/>
        <pc:sldMkLst>
          <pc:docMk/>
          <pc:sldMk cId="3267634379" sldId="340"/>
        </pc:sldMkLst>
        <pc:spChg chg="mod">
          <ac:chgData name="Bjørn-Atle Reme" userId="bd30463f-b3e3-4af5-a412-240b4d1989f8" providerId="ADAL" clId="{ABB6AD19-6A6D-4323-8E6F-6B0F300D0E01}" dt="2023-10-04T07:47:06.262" v="959" actId="20577"/>
          <ac:spMkLst>
            <pc:docMk/>
            <pc:sldMk cId="3267634379" sldId="340"/>
            <ac:spMk id="2" creationId="{AF080ACA-6BB6-222C-03BF-EEA16F373B9B}"/>
          </ac:spMkLst>
        </pc:spChg>
        <pc:spChg chg="del mod">
          <ac:chgData name="Bjørn-Atle Reme" userId="bd30463f-b3e3-4af5-a412-240b4d1989f8" providerId="ADAL" clId="{ABB6AD19-6A6D-4323-8E6F-6B0F300D0E01}" dt="2023-10-04T07:47:14.678" v="961"/>
          <ac:spMkLst>
            <pc:docMk/>
            <pc:sldMk cId="3267634379" sldId="340"/>
            <ac:spMk id="3" creationId="{FC9BFDD5-7CDF-7E47-FC6D-3D467FA3972E}"/>
          </ac:spMkLst>
        </pc:spChg>
        <pc:spChg chg="add mod">
          <ac:chgData name="Bjørn-Atle Reme" userId="bd30463f-b3e3-4af5-a412-240b4d1989f8" providerId="ADAL" clId="{ABB6AD19-6A6D-4323-8E6F-6B0F300D0E01}" dt="2023-10-04T07:47:48.020" v="968" actId="207"/>
          <ac:spMkLst>
            <pc:docMk/>
            <pc:sldMk cId="3267634379" sldId="340"/>
            <ac:spMk id="5" creationId="{3EBC9AC8-DC7B-18DD-1C1A-8DDC57DB091B}"/>
          </ac:spMkLst>
        </pc:spChg>
        <pc:spChg chg="add mod">
          <ac:chgData name="Bjørn-Atle Reme" userId="bd30463f-b3e3-4af5-a412-240b4d1989f8" providerId="ADAL" clId="{ABB6AD19-6A6D-4323-8E6F-6B0F300D0E01}" dt="2023-10-04T07:47:55.111" v="970" actId="1076"/>
          <ac:spMkLst>
            <pc:docMk/>
            <pc:sldMk cId="3267634379" sldId="340"/>
            <ac:spMk id="6" creationId="{90D6F14A-7895-8F25-A9E1-D6D0E3D89D51}"/>
          </ac:spMkLst>
        </pc:spChg>
        <pc:spChg chg="add mod">
          <ac:chgData name="Bjørn-Atle Reme" userId="bd30463f-b3e3-4af5-a412-240b4d1989f8" providerId="ADAL" clId="{ABB6AD19-6A6D-4323-8E6F-6B0F300D0E01}" dt="2023-10-04T07:48:04.166" v="974" actId="20577"/>
          <ac:spMkLst>
            <pc:docMk/>
            <pc:sldMk cId="3267634379" sldId="340"/>
            <ac:spMk id="7" creationId="{8833F3A8-059E-E553-CE54-88718A2072AA}"/>
          </ac:spMkLst>
        </pc:spChg>
        <pc:spChg chg="add mod">
          <ac:chgData name="Bjørn-Atle Reme" userId="bd30463f-b3e3-4af5-a412-240b4d1989f8" providerId="ADAL" clId="{ABB6AD19-6A6D-4323-8E6F-6B0F300D0E01}" dt="2023-10-04T07:48:15.021" v="977" actId="1076"/>
          <ac:spMkLst>
            <pc:docMk/>
            <pc:sldMk cId="3267634379" sldId="340"/>
            <ac:spMk id="8" creationId="{B522AB5D-5E56-81DC-2CD1-8CCF6BB7EBBB}"/>
          </ac:spMkLst>
        </pc:spChg>
        <pc:spChg chg="add mod">
          <ac:chgData name="Bjørn-Atle Reme" userId="bd30463f-b3e3-4af5-a412-240b4d1989f8" providerId="ADAL" clId="{ABB6AD19-6A6D-4323-8E6F-6B0F300D0E01}" dt="2023-10-04T07:50:13.238" v="1005" actId="20577"/>
          <ac:spMkLst>
            <pc:docMk/>
            <pc:sldMk cId="3267634379" sldId="340"/>
            <ac:spMk id="9" creationId="{1D4C4A06-AD3E-2453-6B42-E441D8B2E9DD}"/>
          </ac:spMkLst>
        </pc:spChg>
        <pc:spChg chg="add mod">
          <ac:chgData name="Bjørn-Atle Reme" userId="bd30463f-b3e3-4af5-a412-240b4d1989f8" providerId="ADAL" clId="{ABB6AD19-6A6D-4323-8E6F-6B0F300D0E01}" dt="2023-10-04T07:49:33.983" v="993" actId="14100"/>
          <ac:spMkLst>
            <pc:docMk/>
            <pc:sldMk cId="3267634379" sldId="340"/>
            <ac:spMk id="10" creationId="{5FE148FE-538D-ABDF-933A-DE7F883EA709}"/>
          </ac:spMkLst>
        </pc:spChg>
        <pc:spChg chg="add mod">
          <ac:chgData name="Bjørn-Atle Reme" userId="bd30463f-b3e3-4af5-a412-240b4d1989f8" providerId="ADAL" clId="{ABB6AD19-6A6D-4323-8E6F-6B0F300D0E01}" dt="2023-10-04T07:49:46.656" v="997" actId="1076"/>
          <ac:spMkLst>
            <pc:docMk/>
            <pc:sldMk cId="3267634379" sldId="340"/>
            <ac:spMk id="11" creationId="{FFD6D08E-9F84-B69C-F740-CF20E6DAFAE0}"/>
          </ac:spMkLst>
        </pc:spChg>
        <pc:spChg chg="add mod">
          <ac:chgData name="Bjørn-Atle Reme" userId="bd30463f-b3e3-4af5-a412-240b4d1989f8" providerId="ADAL" clId="{ABB6AD19-6A6D-4323-8E6F-6B0F300D0E01}" dt="2023-10-04T07:49:57.540" v="1001" actId="14100"/>
          <ac:spMkLst>
            <pc:docMk/>
            <pc:sldMk cId="3267634379" sldId="340"/>
            <ac:spMk id="12" creationId="{965E377E-FC05-EA17-2237-27FC7F031726}"/>
          </ac:spMkLst>
        </pc:spChg>
        <pc:spChg chg="add mod">
          <ac:chgData name="Bjørn-Atle Reme" userId="bd30463f-b3e3-4af5-a412-240b4d1989f8" providerId="ADAL" clId="{ABB6AD19-6A6D-4323-8E6F-6B0F300D0E01}" dt="2023-10-04T07:50:22.283" v="1007" actId="1076"/>
          <ac:spMkLst>
            <pc:docMk/>
            <pc:sldMk cId="3267634379" sldId="340"/>
            <ac:spMk id="13" creationId="{9EBE6529-8BAA-ADCE-0221-E6A06D75755B}"/>
          </ac:spMkLst>
        </pc:spChg>
        <pc:spChg chg="add mod">
          <ac:chgData name="Bjørn-Atle Reme" userId="bd30463f-b3e3-4af5-a412-240b4d1989f8" providerId="ADAL" clId="{ABB6AD19-6A6D-4323-8E6F-6B0F300D0E01}" dt="2023-10-04T07:50:27.863" v="1009" actId="1076"/>
          <ac:spMkLst>
            <pc:docMk/>
            <pc:sldMk cId="3267634379" sldId="340"/>
            <ac:spMk id="14" creationId="{3E620681-CD3B-DAE3-0346-5424D670B986}"/>
          </ac:spMkLst>
        </pc:spChg>
        <pc:spChg chg="add mod">
          <ac:chgData name="Bjørn-Atle Reme" userId="bd30463f-b3e3-4af5-a412-240b4d1989f8" providerId="ADAL" clId="{ABB6AD19-6A6D-4323-8E6F-6B0F300D0E01}" dt="2023-10-04T07:50:33.215" v="1011" actId="1076"/>
          <ac:spMkLst>
            <pc:docMk/>
            <pc:sldMk cId="3267634379" sldId="340"/>
            <ac:spMk id="15" creationId="{04C874E1-78EE-8191-1D29-ED5DA7061695}"/>
          </ac:spMkLst>
        </pc:spChg>
        <pc:picChg chg="add mod">
          <ac:chgData name="Bjørn-Atle Reme" userId="bd30463f-b3e3-4af5-a412-240b4d1989f8" providerId="ADAL" clId="{ABB6AD19-6A6D-4323-8E6F-6B0F300D0E01}" dt="2023-10-04T07:47:26.966" v="964" actId="1076"/>
          <ac:picMkLst>
            <pc:docMk/>
            <pc:sldMk cId="3267634379" sldId="340"/>
            <ac:picMk id="4" creationId="{BCC76131-A07E-FA47-E838-4FA2D5CFF318}"/>
          </ac:picMkLst>
        </pc:picChg>
      </pc:sldChg>
      <pc:sldChg chg="addSp modSp add mod">
        <pc:chgData name="Bjørn-Atle Reme" userId="bd30463f-b3e3-4af5-a412-240b4d1989f8" providerId="ADAL" clId="{ABB6AD19-6A6D-4323-8E6F-6B0F300D0E01}" dt="2023-10-04T07:58:50.334" v="1126" actId="404"/>
        <pc:sldMkLst>
          <pc:docMk/>
          <pc:sldMk cId="2192272617" sldId="341"/>
        </pc:sldMkLst>
        <pc:spChg chg="add mod">
          <ac:chgData name="Bjørn-Atle Reme" userId="bd30463f-b3e3-4af5-a412-240b4d1989f8" providerId="ADAL" clId="{ABB6AD19-6A6D-4323-8E6F-6B0F300D0E01}" dt="2023-10-04T07:57:18.563" v="1087" actId="20577"/>
          <ac:spMkLst>
            <pc:docMk/>
            <pc:sldMk cId="2192272617" sldId="341"/>
            <ac:spMk id="9" creationId="{DEF822A9-3604-B24E-2AEE-E231FD00F91E}"/>
          </ac:spMkLst>
        </pc:spChg>
        <pc:spChg chg="add mod">
          <ac:chgData name="Bjørn-Atle Reme" userId="bd30463f-b3e3-4af5-a412-240b4d1989f8" providerId="ADAL" clId="{ABB6AD19-6A6D-4323-8E6F-6B0F300D0E01}" dt="2023-10-04T07:58:26.586" v="1117" actId="20577"/>
          <ac:spMkLst>
            <pc:docMk/>
            <pc:sldMk cId="2192272617" sldId="341"/>
            <ac:spMk id="10" creationId="{08FC9FB8-0A53-C3D4-4963-201817F1B7BF}"/>
          </ac:spMkLst>
        </pc:spChg>
        <pc:spChg chg="add mod">
          <ac:chgData name="Bjørn-Atle Reme" userId="bd30463f-b3e3-4af5-a412-240b4d1989f8" providerId="ADAL" clId="{ABB6AD19-6A6D-4323-8E6F-6B0F300D0E01}" dt="2023-10-04T07:58:50.334" v="1126" actId="404"/>
          <ac:spMkLst>
            <pc:docMk/>
            <pc:sldMk cId="2192272617" sldId="341"/>
            <ac:spMk id="11" creationId="{BAB8EBE6-A9C7-3AEE-A112-CFD12FD9FD06}"/>
          </ac:spMkLst>
        </pc:spChg>
        <pc:picChg chg="mod">
          <ac:chgData name="Bjørn-Atle Reme" userId="bd30463f-b3e3-4af5-a412-240b4d1989f8" providerId="ADAL" clId="{ABB6AD19-6A6D-4323-8E6F-6B0F300D0E01}" dt="2023-10-04T07:57:26.441" v="1090" actId="1076"/>
          <ac:picMkLst>
            <pc:docMk/>
            <pc:sldMk cId="2192272617" sldId="341"/>
            <ac:picMk id="5" creationId="{A50A76EA-4466-B82E-9C63-12D673C1F50E}"/>
          </ac:picMkLst>
        </pc:picChg>
        <pc:cxnChg chg="add mod">
          <ac:chgData name="Bjørn-Atle Reme" userId="bd30463f-b3e3-4af5-a412-240b4d1989f8" providerId="ADAL" clId="{ABB6AD19-6A6D-4323-8E6F-6B0F300D0E01}" dt="2023-10-04T07:56:39.447" v="1046" actId="693"/>
          <ac:cxnSpMkLst>
            <pc:docMk/>
            <pc:sldMk cId="2192272617" sldId="341"/>
            <ac:cxnSpMk id="6" creationId="{8C065D0E-7140-39E6-6486-C0401972D51D}"/>
          </ac:cxnSpMkLst>
        </pc:cxnChg>
        <pc:cxnChg chg="add mod">
          <ac:chgData name="Bjørn-Atle Reme" userId="bd30463f-b3e3-4af5-a412-240b4d1989f8" providerId="ADAL" clId="{ABB6AD19-6A6D-4323-8E6F-6B0F300D0E01}" dt="2023-10-04T07:56:46.175" v="1048" actId="1076"/>
          <ac:cxnSpMkLst>
            <pc:docMk/>
            <pc:sldMk cId="2192272617" sldId="341"/>
            <ac:cxnSpMk id="8" creationId="{CB274BE3-12D6-CFC5-512C-6FC77F3FE9E7}"/>
          </ac:cxnSpMkLst>
        </pc:cxnChg>
      </pc:sldChg>
      <pc:sldChg chg="delSp add mod">
        <pc:chgData name="Bjørn-Atle Reme" userId="bd30463f-b3e3-4af5-a412-240b4d1989f8" providerId="ADAL" clId="{ABB6AD19-6A6D-4323-8E6F-6B0F300D0E01}" dt="2023-10-04T08:24:58.802" v="1380" actId="478"/>
        <pc:sldMkLst>
          <pc:docMk/>
          <pc:sldMk cId="2891243409" sldId="342"/>
        </pc:sldMkLst>
        <pc:spChg chg="del">
          <ac:chgData name="Bjørn-Atle Reme" userId="bd30463f-b3e3-4af5-a412-240b4d1989f8" providerId="ADAL" clId="{ABB6AD19-6A6D-4323-8E6F-6B0F300D0E01}" dt="2023-10-04T08:24:58.802" v="1380" actId="478"/>
          <ac:spMkLst>
            <pc:docMk/>
            <pc:sldMk cId="2891243409" sldId="342"/>
            <ac:spMk id="5" creationId="{B2EE912A-D24B-103E-32DB-D976AD0CBBCD}"/>
          </ac:spMkLst>
        </pc:spChg>
      </pc:sldChg>
      <pc:sldChg chg="modSp new mod">
        <pc:chgData name="Bjørn-Atle Reme" userId="bd30463f-b3e3-4af5-a412-240b4d1989f8" providerId="ADAL" clId="{ABB6AD19-6A6D-4323-8E6F-6B0F300D0E01}" dt="2023-10-04T08:48:38.062" v="1721" actId="20577"/>
        <pc:sldMkLst>
          <pc:docMk/>
          <pc:sldMk cId="397663785" sldId="343"/>
        </pc:sldMkLst>
        <pc:spChg chg="mod">
          <ac:chgData name="Bjørn-Atle Reme" userId="bd30463f-b3e3-4af5-a412-240b4d1989f8" providerId="ADAL" clId="{ABB6AD19-6A6D-4323-8E6F-6B0F300D0E01}" dt="2023-10-04T08:34:47.805" v="1431" actId="20577"/>
          <ac:spMkLst>
            <pc:docMk/>
            <pc:sldMk cId="397663785" sldId="343"/>
            <ac:spMk id="2" creationId="{FFAB5F57-E1E6-06BC-0711-BAB704DAEB4C}"/>
          </ac:spMkLst>
        </pc:spChg>
        <pc:spChg chg="mod">
          <ac:chgData name="Bjørn-Atle Reme" userId="bd30463f-b3e3-4af5-a412-240b4d1989f8" providerId="ADAL" clId="{ABB6AD19-6A6D-4323-8E6F-6B0F300D0E01}" dt="2023-10-04T08:48:38.062" v="1721" actId="20577"/>
          <ac:spMkLst>
            <pc:docMk/>
            <pc:sldMk cId="397663785" sldId="343"/>
            <ac:spMk id="3" creationId="{4BAD6FC7-72D5-9FD0-465A-BBE8A7C6FBC5}"/>
          </ac:spMkLst>
        </pc:spChg>
      </pc:sldChg>
      <pc:sldChg chg="addSp modSp new del mod">
        <pc:chgData name="Bjørn-Atle Reme" userId="bd30463f-b3e3-4af5-a412-240b4d1989f8" providerId="ADAL" clId="{ABB6AD19-6A6D-4323-8E6F-6B0F300D0E01}" dt="2023-10-04T09:49:25.318" v="1911" actId="47"/>
        <pc:sldMkLst>
          <pc:docMk/>
          <pc:sldMk cId="332270047" sldId="344"/>
        </pc:sldMkLst>
        <pc:graphicFrameChg chg="add mod">
          <ac:chgData name="Bjørn-Atle Reme" userId="bd30463f-b3e3-4af5-a412-240b4d1989f8" providerId="ADAL" clId="{ABB6AD19-6A6D-4323-8E6F-6B0F300D0E01}" dt="2023-10-04T09:47:02.432" v="1872" actId="1076"/>
          <ac:graphicFrameMkLst>
            <pc:docMk/>
            <pc:sldMk cId="332270047" sldId="344"/>
            <ac:graphicFrameMk id="4" creationId="{7823D323-9AF5-D56E-339E-94086E5C65BA}"/>
          </ac:graphicFrameMkLst>
        </pc:graphicFrameChg>
      </pc:sldChg>
      <pc:sldChg chg="modSp add del mod">
        <pc:chgData name="Bjørn-Atle Reme" userId="bd30463f-b3e3-4af5-a412-240b4d1989f8" providerId="ADAL" clId="{ABB6AD19-6A6D-4323-8E6F-6B0F300D0E01}" dt="2023-10-04T07:30:07.587" v="189" actId="47"/>
        <pc:sldMkLst>
          <pc:docMk/>
          <pc:sldMk cId="239231116" sldId="345"/>
        </pc:sldMkLst>
        <pc:spChg chg="mod">
          <ac:chgData name="Bjørn-Atle Reme" userId="bd30463f-b3e3-4af5-a412-240b4d1989f8" providerId="ADAL" clId="{ABB6AD19-6A6D-4323-8E6F-6B0F300D0E01}" dt="2023-10-04T07:29:56.821" v="184" actId="27636"/>
          <ac:spMkLst>
            <pc:docMk/>
            <pc:sldMk cId="239231116" sldId="345"/>
            <ac:spMk id="3" creationId="{00000000-0000-0000-0000-000000000000}"/>
          </ac:spMkLst>
        </pc:spChg>
      </pc:sldChg>
      <pc:sldChg chg="addSp modSp add mod modAnim">
        <pc:chgData name="Bjørn-Atle Reme" userId="bd30463f-b3e3-4af5-a412-240b4d1989f8" providerId="ADAL" clId="{ABB6AD19-6A6D-4323-8E6F-6B0F300D0E01}" dt="2023-10-04T09:54:02.941" v="2007" actId="113"/>
        <pc:sldMkLst>
          <pc:docMk/>
          <pc:sldMk cId="1741173148" sldId="345"/>
        </pc:sldMkLst>
        <pc:spChg chg="add mod">
          <ac:chgData name="Bjørn-Atle Reme" userId="bd30463f-b3e3-4af5-a412-240b4d1989f8" providerId="ADAL" clId="{ABB6AD19-6A6D-4323-8E6F-6B0F300D0E01}" dt="2023-10-04T09:54:02.941" v="2007" actId="113"/>
          <ac:spMkLst>
            <pc:docMk/>
            <pc:sldMk cId="1741173148" sldId="345"/>
            <ac:spMk id="2" creationId="{01293DA8-E3BB-7389-9ADA-1DEA1F3BB6EB}"/>
          </ac:spMkLst>
        </pc:spChg>
        <pc:spChg chg="mod">
          <ac:chgData name="Bjørn-Atle Reme" userId="bd30463f-b3e3-4af5-a412-240b4d1989f8" providerId="ADAL" clId="{ABB6AD19-6A6D-4323-8E6F-6B0F300D0E01}" dt="2023-10-04T09:49:12.495" v="1909" actId="20577"/>
          <ac:spMkLst>
            <pc:docMk/>
            <pc:sldMk cId="1741173148" sldId="345"/>
            <ac:spMk id="5" creationId="{5252E2D1-42FA-4E7E-BD67-53A50D80117D}"/>
          </ac:spMkLst>
        </pc:spChg>
      </pc:sldChg>
      <pc:sldChg chg="new del">
        <pc:chgData name="Bjørn-Atle Reme" userId="bd30463f-b3e3-4af5-a412-240b4d1989f8" providerId="ADAL" clId="{ABB6AD19-6A6D-4323-8E6F-6B0F300D0E01}" dt="2023-10-04T09:49:36.992" v="1912" actId="47"/>
        <pc:sldMkLst>
          <pc:docMk/>
          <pc:sldMk cId="150009741" sldId="346"/>
        </pc:sldMkLst>
      </pc:sldChg>
      <pc:sldChg chg="delSp modSp add mod delAnim">
        <pc:chgData name="Bjørn-Atle Reme" userId="bd30463f-b3e3-4af5-a412-240b4d1989f8" providerId="ADAL" clId="{ABB6AD19-6A6D-4323-8E6F-6B0F300D0E01}" dt="2023-10-04T09:53:22.826" v="2006" actId="478"/>
        <pc:sldMkLst>
          <pc:docMk/>
          <pc:sldMk cId="241603756" sldId="346"/>
        </pc:sldMkLst>
        <pc:spChg chg="del">
          <ac:chgData name="Bjørn-Atle Reme" userId="bd30463f-b3e3-4af5-a412-240b4d1989f8" providerId="ADAL" clId="{ABB6AD19-6A6D-4323-8E6F-6B0F300D0E01}" dt="2023-10-04T09:53:22.826" v="2006" actId="478"/>
          <ac:spMkLst>
            <pc:docMk/>
            <pc:sldMk cId="241603756" sldId="346"/>
            <ac:spMk id="2" creationId="{01293DA8-E3BB-7389-9ADA-1DEA1F3BB6EB}"/>
          </ac:spMkLst>
        </pc:spChg>
        <pc:spChg chg="mod">
          <ac:chgData name="Bjørn-Atle Reme" userId="bd30463f-b3e3-4af5-a412-240b4d1989f8" providerId="ADAL" clId="{ABB6AD19-6A6D-4323-8E6F-6B0F300D0E01}" dt="2023-10-04T09:53:11.929" v="2005" actId="207"/>
          <ac:spMkLst>
            <pc:docMk/>
            <pc:sldMk cId="241603756" sldId="346"/>
            <ac:spMk id="5" creationId="{5252E2D1-42FA-4E7E-BD67-53A50D80117D}"/>
          </ac:spMkLst>
        </pc:spChg>
      </pc:sldChg>
      <pc:sldChg chg="delSp modSp add del mod delAnim">
        <pc:chgData name="Bjørn-Atle Reme" userId="bd30463f-b3e3-4af5-a412-240b4d1989f8" providerId="ADAL" clId="{ABB6AD19-6A6D-4323-8E6F-6B0F300D0E01}" dt="2023-10-04T09:52:56.051" v="2003" actId="47"/>
        <pc:sldMkLst>
          <pc:docMk/>
          <pc:sldMk cId="1033143411" sldId="346"/>
        </pc:sldMkLst>
        <pc:spChg chg="del">
          <ac:chgData name="Bjørn-Atle Reme" userId="bd30463f-b3e3-4af5-a412-240b4d1989f8" providerId="ADAL" clId="{ABB6AD19-6A6D-4323-8E6F-6B0F300D0E01}" dt="2023-10-04T09:51:46.215" v="2000" actId="478"/>
          <ac:spMkLst>
            <pc:docMk/>
            <pc:sldMk cId="1033143411" sldId="346"/>
            <ac:spMk id="2" creationId="{01293DA8-E3BB-7389-9ADA-1DEA1F3BB6EB}"/>
          </ac:spMkLst>
        </pc:spChg>
        <pc:spChg chg="mod">
          <ac:chgData name="Bjørn-Atle Reme" userId="bd30463f-b3e3-4af5-a412-240b4d1989f8" providerId="ADAL" clId="{ABB6AD19-6A6D-4323-8E6F-6B0F300D0E01}" dt="2023-10-04T09:52:24.256" v="2002" actId="27636"/>
          <ac:spMkLst>
            <pc:docMk/>
            <pc:sldMk cId="1033143411" sldId="346"/>
            <ac:spMk id="5" creationId="{5252E2D1-42FA-4E7E-BD67-53A50D80117D}"/>
          </ac:spMkLst>
        </pc:spChg>
      </pc:sldChg>
      <pc:sldChg chg="new del">
        <pc:chgData name="Bjørn-Atle Reme" userId="bd30463f-b3e3-4af5-a412-240b4d1989f8" providerId="ADAL" clId="{ABB6AD19-6A6D-4323-8E6F-6B0F300D0E01}" dt="2023-10-15T19:56:35.502" v="2300" actId="47"/>
        <pc:sldMkLst>
          <pc:docMk/>
          <pc:sldMk cId="1278916849" sldId="347"/>
        </pc:sldMkLst>
      </pc:sldChg>
      <pc:sldChg chg="del">
        <pc:chgData name="Bjørn-Atle Reme" userId="bd30463f-b3e3-4af5-a412-240b4d1989f8" providerId="ADAL" clId="{ABB6AD19-6A6D-4323-8E6F-6B0F300D0E01}" dt="2023-10-03T20:08:40.868" v="0" actId="47"/>
        <pc:sldMkLst>
          <pc:docMk/>
          <pc:sldMk cId="697568828" sldId="401"/>
        </pc:sldMkLst>
      </pc:sldChg>
      <pc:sldChg chg="del">
        <pc:chgData name="Bjørn-Atle Reme" userId="bd30463f-b3e3-4af5-a412-240b4d1989f8" providerId="ADAL" clId="{ABB6AD19-6A6D-4323-8E6F-6B0F300D0E01}" dt="2023-10-03T20:08:40.868" v="0" actId="47"/>
        <pc:sldMkLst>
          <pc:docMk/>
          <pc:sldMk cId="600071842" sldId="402"/>
        </pc:sldMkLst>
      </pc:sldChg>
      <pc:sldChg chg="del">
        <pc:chgData name="Bjørn-Atle Reme" userId="bd30463f-b3e3-4af5-a412-240b4d1989f8" providerId="ADAL" clId="{ABB6AD19-6A6D-4323-8E6F-6B0F300D0E01}" dt="2023-10-03T20:08:40.868" v="0" actId="47"/>
        <pc:sldMkLst>
          <pc:docMk/>
          <pc:sldMk cId="785109772" sldId="403"/>
        </pc:sldMkLst>
      </pc:sldChg>
      <pc:sldChg chg="del">
        <pc:chgData name="Bjørn-Atle Reme" userId="bd30463f-b3e3-4af5-a412-240b4d1989f8" providerId="ADAL" clId="{ABB6AD19-6A6D-4323-8E6F-6B0F300D0E01}" dt="2023-10-03T20:08:40.868" v="0" actId="47"/>
        <pc:sldMkLst>
          <pc:docMk/>
          <pc:sldMk cId="1551808073" sldId="404"/>
        </pc:sldMkLst>
      </pc:sldChg>
      <pc:sldChg chg="del">
        <pc:chgData name="Bjørn-Atle Reme" userId="bd30463f-b3e3-4af5-a412-240b4d1989f8" providerId="ADAL" clId="{ABB6AD19-6A6D-4323-8E6F-6B0F300D0E01}" dt="2023-10-03T20:08:40.868" v="0" actId="47"/>
        <pc:sldMkLst>
          <pc:docMk/>
          <pc:sldMk cId="1944366551" sldId="406"/>
        </pc:sldMkLst>
      </pc:sldChg>
      <pc:sldChg chg="del">
        <pc:chgData name="Bjørn-Atle Reme" userId="bd30463f-b3e3-4af5-a412-240b4d1989f8" providerId="ADAL" clId="{ABB6AD19-6A6D-4323-8E6F-6B0F300D0E01}" dt="2023-10-03T20:08:40.868" v="0" actId="47"/>
        <pc:sldMkLst>
          <pc:docMk/>
          <pc:sldMk cId="3790677434" sldId="407"/>
        </pc:sldMkLst>
      </pc:sldChg>
      <pc:sldChg chg="del">
        <pc:chgData name="Bjørn-Atle Reme" userId="bd30463f-b3e3-4af5-a412-240b4d1989f8" providerId="ADAL" clId="{ABB6AD19-6A6D-4323-8E6F-6B0F300D0E01}" dt="2023-10-03T20:08:40.868" v="0" actId="47"/>
        <pc:sldMkLst>
          <pc:docMk/>
          <pc:sldMk cId="4043413481" sldId="408"/>
        </pc:sldMkLst>
      </pc:sldChg>
      <pc:sldChg chg="del">
        <pc:chgData name="Bjørn-Atle Reme" userId="bd30463f-b3e3-4af5-a412-240b4d1989f8" providerId="ADAL" clId="{ABB6AD19-6A6D-4323-8E6F-6B0F300D0E01}" dt="2023-10-03T20:08:40.868" v="0" actId="47"/>
        <pc:sldMkLst>
          <pc:docMk/>
          <pc:sldMk cId="1145489432" sldId="409"/>
        </pc:sldMkLst>
      </pc:sldChg>
      <pc:sldChg chg="modSp add mod modTransition">
        <pc:chgData name="Bjørn-Atle Reme" userId="bd30463f-b3e3-4af5-a412-240b4d1989f8" providerId="ADAL" clId="{ABB6AD19-6A6D-4323-8E6F-6B0F300D0E01}" dt="2023-10-15T19:56:30.096" v="2299" actId="1076"/>
        <pc:sldMkLst>
          <pc:docMk/>
          <pc:sldMk cId="2675314103" sldId="419"/>
        </pc:sldMkLst>
        <pc:spChg chg="mod">
          <ac:chgData name="Bjørn-Atle Reme" userId="bd30463f-b3e3-4af5-a412-240b4d1989f8" providerId="ADAL" clId="{ABB6AD19-6A6D-4323-8E6F-6B0F300D0E01}" dt="2023-10-15T19:56:30.096" v="2299" actId="1076"/>
          <ac:spMkLst>
            <pc:docMk/>
            <pc:sldMk cId="2675314103" sldId="419"/>
            <ac:spMk id="7" creationId="{00000000-0000-0000-0000-000000000000}"/>
          </ac:spMkLst>
        </pc:spChg>
        <pc:picChg chg="mod">
          <ac:chgData name="Bjørn-Atle Reme" userId="bd30463f-b3e3-4af5-a412-240b4d1989f8" providerId="ADAL" clId="{ABB6AD19-6A6D-4323-8E6F-6B0F300D0E01}" dt="2023-10-15T19:56:24.449" v="2298" actId="14100"/>
          <ac:picMkLst>
            <pc:docMk/>
            <pc:sldMk cId="2675314103" sldId="419"/>
            <ac:picMk id="2" creationId="{00000000-0000-0000-0000-000000000000}"/>
          </ac:picMkLst>
        </pc:picChg>
      </pc:sldChg>
      <pc:sldChg chg="addSp modSp new mod">
        <pc:chgData name="Bjørn-Atle Reme" userId="bd30463f-b3e3-4af5-a412-240b4d1989f8" providerId="ADAL" clId="{ABB6AD19-6A6D-4323-8E6F-6B0F300D0E01}" dt="2023-10-15T19:56:15.166" v="2296" actId="1076"/>
        <pc:sldMkLst>
          <pc:docMk/>
          <pc:sldMk cId="3609080239" sldId="420"/>
        </pc:sldMkLst>
        <pc:picChg chg="add mod">
          <ac:chgData name="Bjørn-Atle Reme" userId="bd30463f-b3e3-4af5-a412-240b4d1989f8" providerId="ADAL" clId="{ABB6AD19-6A6D-4323-8E6F-6B0F300D0E01}" dt="2023-10-15T19:56:15.166" v="2296" actId="1076"/>
          <ac:picMkLst>
            <pc:docMk/>
            <pc:sldMk cId="3609080239" sldId="420"/>
            <ac:picMk id="4" creationId="{19663755-AA75-BC37-707F-CE772E43DE27}"/>
          </ac:picMkLst>
        </pc:picChg>
      </pc:sldChg>
      <pc:sldChg chg="addSp delSp modSp new mod">
        <pc:chgData name="Bjørn-Atle Reme" userId="bd30463f-b3e3-4af5-a412-240b4d1989f8" providerId="ADAL" clId="{ABB6AD19-6A6D-4323-8E6F-6B0F300D0E01}" dt="2023-10-15T19:55:59.716" v="2293" actId="1076"/>
        <pc:sldMkLst>
          <pc:docMk/>
          <pc:sldMk cId="2645858306" sldId="421"/>
        </pc:sldMkLst>
        <pc:spChg chg="del">
          <ac:chgData name="Bjørn-Atle Reme" userId="bd30463f-b3e3-4af5-a412-240b4d1989f8" providerId="ADAL" clId="{ABB6AD19-6A6D-4323-8E6F-6B0F300D0E01}" dt="2023-10-15T19:55:49.560" v="2288" actId="478"/>
          <ac:spMkLst>
            <pc:docMk/>
            <pc:sldMk cId="2645858306" sldId="421"/>
            <ac:spMk id="2" creationId="{4CE1F8FC-363A-E4F3-A140-96A2DCEF0D19}"/>
          </ac:spMkLst>
        </pc:spChg>
        <pc:picChg chg="add mod">
          <ac:chgData name="Bjørn-Atle Reme" userId="bd30463f-b3e3-4af5-a412-240b4d1989f8" providerId="ADAL" clId="{ABB6AD19-6A6D-4323-8E6F-6B0F300D0E01}" dt="2023-10-15T19:55:59.716" v="2293" actId="1076"/>
          <ac:picMkLst>
            <pc:docMk/>
            <pc:sldMk cId="2645858306" sldId="421"/>
            <ac:picMk id="4" creationId="{9F020F84-C190-932A-0161-6FD6AA64E1EA}"/>
          </ac:picMkLst>
        </pc:picChg>
      </pc:sldChg>
      <pc:sldChg chg="new del">
        <pc:chgData name="Bjørn-Atle Reme" userId="bd30463f-b3e3-4af5-a412-240b4d1989f8" providerId="ADAL" clId="{ABB6AD19-6A6D-4323-8E6F-6B0F300D0E01}" dt="2023-10-15T19:55:44.742" v="2287" actId="47"/>
        <pc:sldMkLst>
          <pc:docMk/>
          <pc:sldMk cId="3316837320" sldId="422"/>
        </pc:sldMkLst>
      </pc:sldChg>
      <pc:sldChg chg="modSp add mod modTransition">
        <pc:chgData name="Bjørn-Atle Reme" userId="bd30463f-b3e3-4af5-a412-240b4d1989f8" providerId="ADAL" clId="{ABB6AD19-6A6D-4323-8E6F-6B0F300D0E01}" dt="2023-10-15T19:55:40.741" v="2286" actId="1076"/>
        <pc:sldMkLst>
          <pc:docMk/>
          <pc:sldMk cId="1393223555" sldId="423"/>
        </pc:sldMkLst>
        <pc:picChg chg="mod">
          <ac:chgData name="Bjørn-Atle Reme" userId="bd30463f-b3e3-4af5-a412-240b4d1989f8" providerId="ADAL" clId="{ABB6AD19-6A6D-4323-8E6F-6B0F300D0E01}" dt="2023-10-15T19:55:40.741" v="2286" actId="1076"/>
          <ac:picMkLst>
            <pc:docMk/>
            <pc:sldMk cId="1393223555" sldId="423"/>
            <ac:picMk id="2" creationId="{00000000-0000-0000-0000-000000000000}"/>
          </ac:picMkLst>
        </pc:picChg>
      </pc:sldChg>
      <pc:sldChg chg="addSp modSp new mod">
        <pc:chgData name="Bjørn-Atle Reme" userId="bd30463f-b3e3-4af5-a412-240b4d1989f8" providerId="ADAL" clId="{ABB6AD19-6A6D-4323-8E6F-6B0F300D0E01}" dt="2023-10-15T19:58:20.703" v="2364" actId="5793"/>
        <pc:sldMkLst>
          <pc:docMk/>
          <pc:sldMk cId="3978873522" sldId="424"/>
        </pc:sldMkLst>
        <pc:spChg chg="mod">
          <ac:chgData name="Bjørn-Atle Reme" userId="bd30463f-b3e3-4af5-a412-240b4d1989f8" providerId="ADAL" clId="{ABB6AD19-6A6D-4323-8E6F-6B0F300D0E01}" dt="2023-10-15T19:58:20.703" v="2364" actId="5793"/>
          <ac:spMkLst>
            <pc:docMk/>
            <pc:sldMk cId="3978873522" sldId="424"/>
            <ac:spMk id="2" creationId="{E9B43F53-639E-66F6-4673-EC64A3914C0C}"/>
          </ac:spMkLst>
        </pc:spChg>
        <pc:spChg chg="add mod">
          <ac:chgData name="Bjørn-Atle Reme" userId="bd30463f-b3e3-4af5-a412-240b4d1989f8" providerId="ADAL" clId="{ABB6AD19-6A6D-4323-8E6F-6B0F300D0E01}" dt="2023-10-15T19:57:44.244" v="2302"/>
          <ac:spMkLst>
            <pc:docMk/>
            <pc:sldMk cId="3978873522" sldId="424"/>
            <ac:spMk id="4" creationId="{72C16D57-AFA0-54CF-6C83-062E0D1586CE}"/>
          </ac:spMkLst>
        </pc:spChg>
      </pc:sldChg>
      <pc:sldChg chg="new del">
        <pc:chgData name="Bjørn-Atle Reme" userId="bd30463f-b3e3-4af5-a412-240b4d1989f8" providerId="ADAL" clId="{ABB6AD19-6A6D-4323-8E6F-6B0F300D0E01}" dt="2023-10-15T19:55:28.434" v="2283" actId="47"/>
        <pc:sldMkLst>
          <pc:docMk/>
          <pc:sldMk cId="4178971861" sldId="424"/>
        </pc:sldMkLst>
      </pc:sldChg>
      <pc:sldChg chg="modSp new mod">
        <pc:chgData name="Bjørn-Atle Reme" userId="bd30463f-b3e3-4af5-a412-240b4d1989f8" providerId="ADAL" clId="{ABB6AD19-6A6D-4323-8E6F-6B0F300D0E01}" dt="2023-10-16T08:33:23.049" v="2585" actId="113"/>
        <pc:sldMkLst>
          <pc:docMk/>
          <pc:sldMk cId="2491864553" sldId="425"/>
        </pc:sldMkLst>
        <pc:spChg chg="mod">
          <ac:chgData name="Bjørn-Atle Reme" userId="bd30463f-b3e3-4af5-a412-240b4d1989f8" providerId="ADAL" clId="{ABB6AD19-6A6D-4323-8E6F-6B0F300D0E01}" dt="2023-10-16T08:29:32.523" v="2397" actId="20577"/>
          <ac:spMkLst>
            <pc:docMk/>
            <pc:sldMk cId="2491864553" sldId="425"/>
            <ac:spMk id="2" creationId="{457ECF5F-C348-34B3-0070-273EE1085DC5}"/>
          </ac:spMkLst>
        </pc:spChg>
        <pc:spChg chg="mod">
          <ac:chgData name="Bjørn-Atle Reme" userId="bd30463f-b3e3-4af5-a412-240b4d1989f8" providerId="ADAL" clId="{ABB6AD19-6A6D-4323-8E6F-6B0F300D0E01}" dt="2023-10-16T08:33:23.049" v="2585" actId="113"/>
          <ac:spMkLst>
            <pc:docMk/>
            <pc:sldMk cId="2491864553" sldId="425"/>
            <ac:spMk id="3" creationId="{44CEF136-FB92-FF5D-31A3-D48B1DB7D119}"/>
          </ac:spMkLst>
        </pc:spChg>
      </pc:sldChg>
      <pc:sldChg chg="modSp add mod">
        <pc:chgData name="Bjørn-Atle Reme" userId="bd30463f-b3e3-4af5-a412-240b4d1989f8" providerId="ADAL" clId="{ABB6AD19-6A6D-4323-8E6F-6B0F300D0E01}" dt="2023-10-16T08:32:06.802" v="2574" actId="113"/>
        <pc:sldMkLst>
          <pc:docMk/>
          <pc:sldMk cId="2748546229" sldId="426"/>
        </pc:sldMkLst>
        <pc:spChg chg="mod">
          <ac:chgData name="Bjørn-Atle Reme" userId="bd30463f-b3e3-4af5-a412-240b4d1989f8" providerId="ADAL" clId="{ABB6AD19-6A6D-4323-8E6F-6B0F300D0E01}" dt="2023-10-16T08:32:06.802" v="2574" actId="113"/>
          <ac:spMkLst>
            <pc:docMk/>
            <pc:sldMk cId="2748546229" sldId="426"/>
            <ac:spMk id="3" creationId="{44CEF136-FB92-FF5D-31A3-D48B1DB7D119}"/>
          </ac:spMkLst>
        </pc:spChg>
      </pc:sldChg>
      <pc:sldChg chg="modSp add mod">
        <pc:chgData name="Bjørn-Atle Reme" userId="bd30463f-b3e3-4af5-a412-240b4d1989f8" providerId="ADAL" clId="{ABB6AD19-6A6D-4323-8E6F-6B0F300D0E01}" dt="2023-10-16T08:32:18.197" v="2576" actId="113"/>
        <pc:sldMkLst>
          <pc:docMk/>
          <pc:sldMk cId="2593704682" sldId="427"/>
        </pc:sldMkLst>
        <pc:spChg chg="mod">
          <ac:chgData name="Bjørn-Atle Reme" userId="bd30463f-b3e3-4af5-a412-240b4d1989f8" providerId="ADAL" clId="{ABB6AD19-6A6D-4323-8E6F-6B0F300D0E01}" dt="2023-10-16T08:32:18.197" v="2576" actId="113"/>
          <ac:spMkLst>
            <pc:docMk/>
            <pc:sldMk cId="2593704682" sldId="427"/>
            <ac:spMk id="3" creationId="{44CEF136-FB92-FF5D-31A3-D48B1DB7D119}"/>
          </ac:spMkLst>
        </pc:spChg>
      </pc:sldChg>
      <pc:sldChg chg="modSp add mod">
        <pc:chgData name="Bjørn-Atle Reme" userId="bd30463f-b3e3-4af5-a412-240b4d1989f8" providerId="ADAL" clId="{ABB6AD19-6A6D-4323-8E6F-6B0F300D0E01}" dt="2023-10-16T08:32:31.057" v="2578" actId="113"/>
        <pc:sldMkLst>
          <pc:docMk/>
          <pc:sldMk cId="6736148" sldId="428"/>
        </pc:sldMkLst>
        <pc:spChg chg="mod">
          <ac:chgData name="Bjørn-Atle Reme" userId="bd30463f-b3e3-4af5-a412-240b4d1989f8" providerId="ADAL" clId="{ABB6AD19-6A6D-4323-8E6F-6B0F300D0E01}" dt="2023-10-16T08:32:31.057" v="2578" actId="113"/>
          <ac:spMkLst>
            <pc:docMk/>
            <pc:sldMk cId="6736148" sldId="428"/>
            <ac:spMk id="3" creationId="{44CEF136-FB92-FF5D-31A3-D48B1DB7D119}"/>
          </ac:spMkLst>
        </pc:spChg>
      </pc:sldChg>
      <pc:sldChg chg="modSp add mod">
        <pc:chgData name="Bjørn-Atle Reme" userId="bd30463f-b3e3-4af5-a412-240b4d1989f8" providerId="ADAL" clId="{ABB6AD19-6A6D-4323-8E6F-6B0F300D0E01}" dt="2023-10-16T08:32:40.048" v="2580" actId="113"/>
        <pc:sldMkLst>
          <pc:docMk/>
          <pc:sldMk cId="2716460880" sldId="429"/>
        </pc:sldMkLst>
        <pc:spChg chg="mod">
          <ac:chgData name="Bjørn-Atle Reme" userId="bd30463f-b3e3-4af5-a412-240b4d1989f8" providerId="ADAL" clId="{ABB6AD19-6A6D-4323-8E6F-6B0F300D0E01}" dt="2023-10-16T08:32:40.048" v="2580" actId="113"/>
          <ac:spMkLst>
            <pc:docMk/>
            <pc:sldMk cId="2716460880" sldId="429"/>
            <ac:spMk id="3" creationId="{44CEF136-FB92-FF5D-31A3-D48B1DB7D119}"/>
          </ac:spMkLst>
        </pc:spChg>
      </pc:sldChg>
      <pc:sldChg chg="modSp add mod">
        <pc:chgData name="Bjørn-Atle Reme" userId="bd30463f-b3e3-4af5-a412-240b4d1989f8" providerId="ADAL" clId="{ABB6AD19-6A6D-4323-8E6F-6B0F300D0E01}" dt="2023-10-16T08:32:48.689" v="2582" actId="113"/>
        <pc:sldMkLst>
          <pc:docMk/>
          <pc:sldMk cId="1749728902" sldId="430"/>
        </pc:sldMkLst>
        <pc:spChg chg="mod">
          <ac:chgData name="Bjørn-Atle Reme" userId="bd30463f-b3e3-4af5-a412-240b4d1989f8" providerId="ADAL" clId="{ABB6AD19-6A6D-4323-8E6F-6B0F300D0E01}" dt="2023-10-16T08:32:48.689" v="2582" actId="113"/>
          <ac:spMkLst>
            <pc:docMk/>
            <pc:sldMk cId="1749728902" sldId="430"/>
            <ac:spMk id="3" creationId="{44CEF136-FB92-FF5D-31A3-D48B1DB7D119}"/>
          </ac:spMkLst>
        </pc:spChg>
      </pc:sldChg>
      <pc:sldChg chg="modSp add mod">
        <pc:chgData name="Bjørn-Atle Reme" userId="bd30463f-b3e3-4af5-a412-240b4d1989f8" providerId="ADAL" clId="{ABB6AD19-6A6D-4323-8E6F-6B0F300D0E01}" dt="2023-10-16T08:32:54.717" v="2584" actId="113"/>
        <pc:sldMkLst>
          <pc:docMk/>
          <pc:sldMk cId="3534356448" sldId="431"/>
        </pc:sldMkLst>
        <pc:spChg chg="mod">
          <ac:chgData name="Bjørn-Atle Reme" userId="bd30463f-b3e3-4af5-a412-240b4d1989f8" providerId="ADAL" clId="{ABB6AD19-6A6D-4323-8E6F-6B0F300D0E01}" dt="2023-10-16T08:32:54.717" v="2584" actId="113"/>
          <ac:spMkLst>
            <pc:docMk/>
            <pc:sldMk cId="3534356448" sldId="431"/>
            <ac:spMk id="3" creationId="{44CEF136-FB92-FF5D-31A3-D48B1DB7D119}"/>
          </ac:spMkLst>
        </pc:spChg>
      </pc:sldChg>
      <pc:sldChg chg="addSp modSp add mod">
        <pc:chgData name="Bjørn-Atle Reme" userId="bd30463f-b3e3-4af5-a412-240b4d1989f8" providerId="ADAL" clId="{ABB6AD19-6A6D-4323-8E6F-6B0F300D0E01}" dt="2023-10-16T08:36:40.627" v="2608" actId="20577"/>
        <pc:sldMkLst>
          <pc:docMk/>
          <pc:sldMk cId="2818020414" sldId="432"/>
        </pc:sldMkLst>
        <pc:spChg chg="mod">
          <ac:chgData name="Bjørn-Atle Reme" userId="bd30463f-b3e3-4af5-a412-240b4d1989f8" providerId="ADAL" clId="{ABB6AD19-6A6D-4323-8E6F-6B0F300D0E01}" dt="2023-10-16T08:35:46.045" v="2596" actId="20577"/>
          <ac:spMkLst>
            <pc:docMk/>
            <pc:sldMk cId="2818020414" sldId="432"/>
            <ac:spMk id="9" creationId="{1D4C4A06-AD3E-2453-6B42-E441D8B2E9DD}"/>
          </ac:spMkLst>
        </pc:spChg>
        <pc:spChg chg="add mod">
          <ac:chgData name="Bjørn-Atle Reme" userId="bd30463f-b3e3-4af5-a412-240b4d1989f8" providerId="ADAL" clId="{ABB6AD19-6A6D-4323-8E6F-6B0F300D0E01}" dt="2023-10-16T08:36:40.627" v="2608" actId="20577"/>
          <ac:spMkLst>
            <pc:docMk/>
            <pc:sldMk cId="2818020414" sldId="432"/>
            <ac:spMk id="16" creationId="{996D67E1-5F7E-450D-5AD8-63042791856A}"/>
          </ac:spMkLst>
        </pc:spChg>
        <pc:picChg chg="mod">
          <ac:chgData name="Bjørn-Atle Reme" userId="bd30463f-b3e3-4af5-a412-240b4d1989f8" providerId="ADAL" clId="{ABB6AD19-6A6D-4323-8E6F-6B0F300D0E01}" dt="2023-10-16T08:36:13.716" v="2605" actId="1076"/>
          <ac:picMkLst>
            <pc:docMk/>
            <pc:sldMk cId="2818020414" sldId="432"/>
            <ac:picMk id="4" creationId="{BCC76131-A07E-FA47-E838-4FA2D5CFF318}"/>
          </ac:picMkLst>
        </pc:picChg>
      </pc:sldChg>
      <pc:sldChg chg="modSp new mod ord">
        <pc:chgData name="Bjørn-Atle Reme" userId="bd30463f-b3e3-4af5-a412-240b4d1989f8" providerId="ADAL" clId="{ABB6AD19-6A6D-4323-8E6F-6B0F300D0E01}" dt="2023-10-16T10:45:57.071" v="2680" actId="20577"/>
        <pc:sldMkLst>
          <pc:docMk/>
          <pc:sldMk cId="1560502970" sldId="433"/>
        </pc:sldMkLst>
        <pc:spChg chg="mod">
          <ac:chgData name="Bjørn-Atle Reme" userId="bd30463f-b3e3-4af5-a412-240b4d1989f8" providerId="ADAL" clId="{ABB6AD19-6A6D-4323-8E6F-6B0F300D0E01}" dt="2023-10-16T10:43:38.576" v="2637" actId="20577"/>
          <ac:spMkLst>
            <pc:docMk/>
            <pc:sldMk cId="1560502970" sldId="433"/>
            <ac:spMk id="2" creationId="{BAABE20F-A6D1-74CB-13C5-C6B12BD893A8}"/>
          </ac:spMkLst>
        </pc:spChg>
        <pc:spChg chg="mod">
          <ac:chgData name="Bjørn-Atle Reme" userId="bd30463f-b3e3-4af5-a412-240b4d1989f8" providerId="ADAL" clId="{ABB6AD19-6A6D-4323-8E6F-6B0F300D0E01}" dt="2023-10-16T10:45:57.071" v="2680" actId="20577"/>
          <ac:spMkLst>
            <pc:docMk/>
            <pc:sldMk cId="1560502970" sldId="433"/>
            <ac:spMk id="3" creationId="{516F60DD-17A4-6A65-2F5C-00C9C9BCDAB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45049" y="1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/>
          <a:lstStyle>
            <a:lvl1pPr algn="r">
              <a:defRPr sz="1200"/>
            </a:lvl1pPr>
          </a:lstStyle>
          <a:p>
            <a:fld id="{255EC686-F92A-4568-9C52-E9139A523BB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2" y="9425568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45049" y="9425568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 anchor="b"/>
          <a:lstStyle>
            <a:lvl1pPr algn="r">
              <a:defRPr sz="1200"/>
            </a:lvl1pPr>
          </a:lstStyle>
          <a:p>
            <a:fld id="{41AD95C2-3358-42D8-8D1D-FD874149C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7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45049" y="1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/>
          <a:lstStyle>
            <a:lvl1pPr algn="r">
              <a:defRPr sz="1200"/>
            </a:lvl1pPr>
          </a:lstStyle>
          <a:p>
            <a:fld id="{7C0D40A2-48B7-4B22-AB5B-9F1C1887E40F}" type="datetimeFigureOut">
              <a:rPr lang="nb-NO" smtClean="0"/>
              <a:t>16.10.2023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5113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61" tIns="45580" rIns="91161" bIns="4558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8818" y="4713647"/>
            <a:ext cx="5430519" cy="4465559"/>
          </a:xfrm>
          <a:prstGeom prst="rect">
            <a:avLst/>
          </a:prstGeom>
        </p:spPr>
        <p:txBody>
          <a:bodyPr vert="horz" lIns="91161" tIns="45580" rIns="91161" bIns="4558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2" y="9425568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45049" y="9425568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 anchor="b"/>
          <a:lstStyle>
            <a:lvl1pPr algn="r">
              <a:defRPr sz="1200"/>
            </a:lvl1pPr>
          </a:lstStyle>
          <a:p>
            <a:fld id="{CE191AA9-8BC6-482C-80AD-1C5F996969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68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H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4695-7427-4405-BA18-D46A8BA2317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B57-16B7-4183-AE84-6AAB14E3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7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4695-7427-4405-BA18-D46A8BA2317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B57-16B7-4183-AE84-6AAB14E3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4695-7427-4405-BA18-D46A8BA2317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B57-16B7-4183-AE84-6AAB14E3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4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74695-7427-4405-BA18-D46A8BA2317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3DCB57-16B7-4183-AE84-6AAB14E3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3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914400" indent="-4572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371600" indent="-4572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7145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1717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829734" y="854529"/>
            <a:ext cx="7498514" cy="5148943"/>
          </a:xfrm>
        </p:spPr>
        <p:txBody>
          <a:bodyPr anchor="ctr">
            <a:normAutofit/>
          </a:bodyPr>
          <a:lstStyle/>
          <a:p>
            <a:pPr algn="l"/>
            <a:r>
              <a:rPr lang="nb-NO" sz="6000" dirty="0"/>
              <a:t>HØKON1201</a:t>
            </a:r>
            <a:br>
              <a:rPr lang="nb-NO" sz="6000" dirty="0"/>
            </a:br>
            <a:r>
              <a:rPr lang="nb-NO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Forelesning 8: Prosjektanalyse 1 (Kap. 13)</a:t>
            </a:r>
            <a:endParaRPr lang="en-US" sz="60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Undertittel 3"/>
          <p:cNvSpPr>
            <a:spLocks noGrp="1"/>
          </p:cNvSpPr>
          <p:nvPr>
            <p:ph type="subTitle" idx="1"/>
          </p:nvPr>
        </p:nvSpPr>
        <p:spPr>
          <a:xfrm>
            <a:off x="7534654" y="1892300"/>
            <a:ext cx="3425445" cy="3073400"/>
          </a:xfrm>
        </p:spPr>
        <p:txBody>
          <a:bodyPr anchor="ctr">
            <a:normAutofit/>
          </a:bodyPr>
          <a:lstStyle/>
          <a:p>
            <a:pPr algn="l"/>
            <a:r>
              <a:rPr lang="nb-NO" sz="2000" dirty="0">
                <a:solidFill>
                  <a:srgbClr val="FFFFFF"/>
                </a:solidFill>
              </a:rPr>
              <a:t>Bedriftsøkonomi</a:t>
            </a:r>
          </a:p>
        </p:txBody>
      </p:sp>
    </p:spTree>
    <p:extLst>
      <p:ext uri="{BB962C8B-B14F-4D97-AF65-F5344CB8AC3E}">
        <p14:creationId xmlns:p14="http://schemas.microsoft.com/office/powerpoint/2010/main" val="86735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70464" y="714909"/>
            <a:ext cx="8596668" cy="1320800"/>
          </a:xfrm>
        </p:spPr>
        <p:txBody>
          <a:bodyPr/>
          <a:lstStyle/>
          <a:p>
            <a:r>
              <a:rPr lang="nb-NO" dirty="0"/>
              <a:t>2 prosjekter – hvilket er best?</a:t>
            </a:r>
            <a:endParaRPr lang="en-US" dirty="0"/>
          </a:p>
        </p:txBody>
      </p:sp>
      <p:graphicFrame>
        <p:nvGraphicFramePr>
          <p:cNvPr id="4" name="Tabell 6">
            <a:extLst>
              <a:ext uri="{FF2B5EF4-FFF2-40B4-BE49-F238E27FC236}">
                <a16:creationId xmlns:a16="http://schemas.microsoft.com/office/drawing/2014/main" id="{F5BE3609-6DFE-6F01-7BE8-BEEBCFF4C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875318"/>
              </p:ext>
            </p:extLst>
          </p:nvPr>
        </p:nvGraphicFramePr>
        <p:xfrm>
          <a:off x="966649" y="2872740"/>
          <a:ext cx="81280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869951212"/>
                    </a:ext>
                  </a:extLst>
                </a:gridCol>
                <a:gridCol w="1164749">
                  <a:extLst>
                    <a:ext uri="{9D8B030D-6E8A-4147-A177-3AD203B41FA5}">
                      <a16:colId xmlns:a16="http://schemas.microsoft.com/office/drawing/2014/main" val="1759228226"/>
                    </a:ext>
                  </a:extLst>
                </a:gridCol>
                <a:gridCol w="1164749">
                  <a:extLst>
                    <a:ext uri="{9D8B030D-6E8A-4147-A177-3AD203B41FA5}">
                      <a16:colId xmlns:a16="http://schemas.microsoft.com/office/drawing/2014/main" val="1599490387"/>
                    </a:ext>
                  </a:extLst>
                </a:gridCol>
                <a:gridCol w="1164749">
                  <a:extLst>
                    <a:ext uri="{9D8B030D-6E8A-4147-A177-3AD203B41FA5}">
                      <a16:colId xmlns:a16="http://schemas.microsoft.com/office/drawing/2014/main" val="3624069335"/>
                    </a:ext>
                  </a:extLst>
                </a:gridCol>
                <a:gridCol w="1164749">
                  <a:extLst>
                    <a:ext uri="{9D8B030D-6E8A-4147-A177-3AD203B41FA5}">
                      <a16:colId xmlns:a16="http://schemas.microsoft.com/office/drawing/2014/main" val="920167511"/>
                    </a:ext>
                  </a:extLst>
                </a:gridCol>
                <a:gridCol w="1164749">
                  <a:extLst>
                    <a:ext uri="{9D8B030D-6E8A-4147-A177-3AD203B41FA5}">
                      <a16:colId xmlns:a16="http://schemas.microsoft.com/office/drawing/2014/main" val="1907863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Prosjekt/tidspunkt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42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Prosjekt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49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Prosjekt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508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748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7ECF5F-C348-34B3-0070-273EE108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 for forelesning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4CEF136-FB92-FF5D-31A3-D48B1DB7D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5073"/>
            <a:ext cx="8596668" cy="388077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nb-NO" dirty="0"/>
              <a:t>Pengenes tidsverdi</a:t>
            </a:r>
          </a:p>
          <a:p>
            <a:pPr>
              <a:buFont typeface="+mj-lt"/>
              <a:buAutoNum type="arabicPeriod"/>
            </a:pPr>
            <a:r>
              <a:rPr lang="nb-NO" b="1" dirty="0"/>
              <a:t>Nåverdimetoden og nåverdiprofil</a:t>
            </a:r>
          </a:p>
          <a:p>
            <a:pPr>
              <a:buFont typeface="+mj-lt"/>
              <a:buAutoNum type="arabicPeriod"/>
            </a:pPr>
            <a:r>
              <a:rPr lang="nb-NO" dirty="0"/>
              <a:t>Internrentemetoden</a:t>
            </a:r>
          </a:p>
          <a:p>
            <a:pPr>
              <a:buFont typeface="+mj-lt"/>
              <a:buAutoNum type="arabicPeriod"/>
            </a:pPr>
            <a:r>
              <a:rPr lang="nb-NO" dirty="0"/>
              <a:t>Tilbakebetalingsmetoden</a:t>
            </a:r>
          </a:p>
          <a:p>
            <a:pPr>
              <a:buFont typeface="+mj-lt"/>
              <a:buAutoNum type="arabicPeriod"/>
            </a:pPr>
            <a:r>
              <a:rPr lang="nb-NO" dirty="0"/>
              <a:t>Annuitetsmetoden</a:t>
            </a:r>
          </a:p>
          <a:p>
            <a:pPr>
              <a:buFont typeface="+mj-lt"/>
              <a:buAutoNum type="arabicPeriod"/>
            </a:pPr>
            <a:r>
              <a:rPr lang="nb-NO" dirty="0"/>
              <a:t>Kapitalrasjonering</a:t>
            </a:r>
          </a:p>
          <a:p>
            <a:pPr>
              <a:buFont typeface="+mj-lt"/>
              <a:buAutoNum type="arabicPeriod"/>
            </a:pPr>
            <a:r>
              <a:rPr lang="nb-NO" dirty="0"/>
              <a:t>Utskiftningskalkyler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48546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Nåverdimetoden (13.2)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79376" y="1628800"/>
            <a:ext cx="9073008" cy="4752528"/>
          </a:xfrm>
        </p:spPr>
        <p:txBody>
          <a:bodyPr>
            <a:normAutofit lnSpcReduction="10000"/>
          </a:bodyPr>
          <a:lstStyle/>
          <a:p>
            <a:r>
              <a:rPr lang="nb-NO" sz="3200" dirty="0"/>
              <a:t>Vurderer prosjekters lønnsomhet i situasjoner hvor </a:t>
            </a:r>
            <a:r>
              <a:rPr lang="nb-NO" sz="3200" u="sng" dirty="0"/>
              <a:t>kontantstrømmen og avkastningskravet er kjent</a:t>
            </a:r>
            <a:r>
              <a:rPr lang="nb-NO" sz="3200" dirty="0"/>
              <a:t>.</a:t>
            </a:r>
          </a:p>
          <a:p>
            <a:r>
              <a:rPr lang="nb-NO" sz="3200" dirty="0"/>
              <a:t>Metoden gir et </a:t>
            </a:r>
            <a:r>
              <a:rPr lang="nb-NO" sz="3200" u="sng" dirty="0"/>
              <a:t>kronebeløp</a:t>
            </a:r>
            <a:r>
              <a:rPr lang="nb-NO" sz="3200" dirty="0"/>
              <a:t> som sier hva man sitter igjen med ut over avkastningskravet</a:t>
            </a:r>
          </a:p>
          <a:p>
            <a:r>
              <a:rPr lang="nb-NO" sz="3200" dirty="0"/>
              <a:t>Forutsetter (vanligvis):</a:t>
            </a:r>
          </a:p>
          <a:p>
            <a:pPr lvl="1"/>
            <a:r>
              <a:rPr lang="nb-NO" sz="2800" dirty="0"/>
              <a:t>Investeringer skjer i år 0</a:t>
            </a:r>
          </a:p>
          <a:p>
            <a:pPr lvl="1"/>
            <a:r>
              <a:rPr lang="nb-NO" sz="2800" dirty="0"/>
              <a:t>De årlige kontantstrømmene fremover i sin helhet faller ved slutten av det enkelte året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99969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F080ACA-6BB6-222C-03BF-EEA16F37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tenke om dette?</a:t>
            </a:r>
          </a:p>
        </p:txBody>
      </p:sp>
      <p:pic>
        <p:nvPicPr>
          <p:cNvPr id="4" name="Obraz 1">
            <a:extLst>
              <a:ext uri="{FF2B5EF4-FFF2-40B4-BE49-F238E27FC236}">
                <a16:creationId xmlns:a16="http://schemas.microsoft.com/office/drawing/2014/main" id="{BCC76131-A07E-FA47-E838-4FA2D5CFF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556792"/>
            <a:ext cx="8596668" cy="4851190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3EBC9AC8-DC7B-18DD-1C1A-8DDC57DB091B}"/>
              </a:ext>
            </a:extLst>
          </p:cNvPr>
          <p:cNvSpPr/>
          <p:nvPr/>
        </p:nvSpPr>
        <p:spPr>
          <a:xfrm>
            <a:off x="2567608" y="2708920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0D6F14A-7895-8F25-A9E1-D6D0E3D89D51}"/>
              </a:ext>
            </a:extLst>
          </p:cNvPr>
          <p:cNvSpPr/>
          <p:nvPr/>
        </p:nvSpPr>
        <p:spPr>
          <a:xfrm>
            <a:off x="4007768" y="3429000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8833F3A8-059E-E553-CE54-88718A2072AA}"/>
              </a:ext>
            </a:extLst>
          </p:cNvPr>
          <p:cNvSpPr/>
          <p:nvPr/>
        </p:nvSpPr>
        <p:spPr>
          <a:xfrm>
            <a:off x="5447928" y="4149080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B522AB5D-5E56-81DC-2CD1-8CCF6BB7EBBB}"/>
              </a:ext>
            </a:extLst>
          </p:cNvPr>
          <p:cNvSpPr/>
          <p:nvPr/>
        </p:nvSpPr>
        <p:spPr>
          <a:xfrm>
            <a:off x="6888088" y="4869160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1D4C4A06-AD3E-2453-6B42-E441D8B2E9DD}"/>
              </a:ext>
            </a:extLst>
          </p:cNvPr>
          <p:cNvSpPr/>
          <p:nvPr/>
        </p:nvSpPr>
        <p:spPr>
          <a:xfrm>
            <a:off x="1510531" y="2877592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5FE148FE-538D-ABDF-933A-DE7F883EA709}"/>
              </a:ext>
            </a:extLst>
          </p:cNvPr>
          <p:cNvSpPr/>
          <p:nvPr/>
        </p:nvSpPr>
        <p:spPr>
          <a:xfrm>
            <a:off x="1271464" y="3737142"/>
            <a:ext cx="1296144" cy="2212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FFD6D08E-9F84-B69C-F740-CF20E6DAFAE0}"/>
              </a:ext>
            </a:extLst>
          </p:cNvPr>
          <p:cNvSpPr/>
          <p:nvPr/>
        </p:nvSpPr>
        <p:spPr>
          <a:xfrm>
            <a:off x="1162143" y="3861048"/>
            <a:ext cx="1296144" cy="2212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965E377E-FC05-EA17-2237-27FC7F031726}"/>
              </a:ext>
            </a:extLst>
          </p:cNvPr>
          <p:cNvSpPr/>
          <p:nvPr/>
        </p:nvSpPr>
        <p:spPr>
          <a:xfrm>
            <a:off x="2783632" y="5517231"/>
            <a:ext cx="511256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9EBE6529-8BAA-ADCE-0221-E6A06D75755B}"/>
              </a:ext>
            </a:extLst>
          </p:cNvPr>
          <p:cNvSpPr/>
          <p:nvPr/>
        </p:nvSpPr>
        <p:spPr>
          <a:xfrm>
            <a:off x="1510531" y="3668782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3E620681-CD3B-DAE3-0346-5424D670B986}"/>
              </a:ext>
            </a:extLst>
          </p:cNvPr>
          <p:cNvSpPr/>
          <p:nvPr/>
        </p:nvSpPr>
        <p:spPr>
          <a:xfrm>
            <a:off x="1510531" y="4460713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04C874E1-78EE-8191-1D29-ED5DA7061695}"/>
              </a:ext>
            </a:extLst>
          </p:cNvPr>
          <p:cNvSpPr/>
          <p:nvPr/>
        </p:nvSpPr>
        <p:spPr>
          <a:xfrm>
            <a:off x="1499010" y="5202733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67634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F080ACA-6BB6-222C-03BF-EEA16F37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tenke om dette?</a:t>
            </a:r>
          </a:p>
        </p:txBody>
      </p:sp>
      <p:pic>
        <p:nvPicPr>
          <p:cNvPr id="4" name="Obraz 1">
            <a:extLst>
              <a:ext uri="{FF2B5EF4-FFF2-40B4-BE49-F238E27FC236}">
                <a16:creationId xmlns:a16="http://schemas.microsoft.com/office/drawing/2014/main" id="{BCC76131-A07E-FA47-E838-4FA2D5CFF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556792"/>
            <a:ext cx="8596668" cy="4851190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3EBC9AC8-DC7B-18DD-1C1A-8DDC57DB091B}"/>
              </a:ext>
            </a:extLst>
          </p:cNvPr>
          <p:cNvSpPr/>
          <p:nvPr/>
        </p:nvSpPr>
        <p:spPr>
          <a:xfrm>
            <a:off x="2567608" y="2708920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0D6F14A-7895-8F25-A9E1-D6D0E3D89D51}"/>
              </a:ext>
            </a:extLst>
          </p:cNvPr>
          <p:cNvSpPr/>
          <p:nvPr/>
        </p:nvSpPr>
        <p:spPr>
          <a:xfrm>
            <a:off x="4007768" y="3429000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8833F3A8-059E-E553-CE54-88718A2072AA}"/>
              </a:ext>
            </a:extLst>
          </p:cNvPr>
          <p:cNvSpPr/>
          <p:nvPr/>
        </p:nvSpPr>
        <p:spPr>
          <a:xfrm>
            <a:off x="5447928" y="4149080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B522AB5D-5E56-81DC-2CD1-8CCF6BB7EBBB}"/>
              </a:ext>
            </a:extLst>
          </p:cNvPr>
          <p:cNvSpPr/>
          <p:nvPr/>
        </p:nvSpPr>
        <p:spPr>
          <a:xfrm>
            <a:off x="6888088" y="4869160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1D4C4A06-AD3E-2453-6B42-E441D8B2E9DD}"/>
              </a:ext>
            </a:extLst>
          </p:cNvPr>
          <p:cNvSpPr/>
          <p:nvPr/>
        </p:nvSpPr>
        <p:spPr>
          <a:xfrm>
            <a:off x="1510531" y="2877592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5FE148FE-538D-ABDF-933A-DE7F883EA709}"/>
              </a:ext>
            </a:extLst>
          </p:cNvPr>
          <p:cNvSpPr/>
          <p:nvPr/>
        </p:nvSpPr>
        <p:spPr>
          <a:xfrm>
            <a:off x="1271464" y="3737142"/>
            <a:ext cx="1296144" cy="2212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FFD6D08E-9F84-B69C-F740-CF20E6DAFAE0}"/>
              </a:ext>
            </a:extLst>
          </p:cNvPr>
          <p:cNvSpPr/>
          <p:nvPr/>
        </p:nvSpPr>
        <p:spPr>
          <a:xfrm>
            <a:off x="1162143" y="3861048"/>
            <a:ext cx="1296144" cy="2212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965E377E-FC05-EA17-2237-27FC7F031726}"/>
              </a:ext>
            </a:extLst>
          </p:cNvPr>
          <p:cNvSpPr/>
          <p:nvPr/>
        </p:nvSpPr>
        <p:spPr>
          <a:xfrm>
            <a:off x="2783632" y="5517231"/>
            <a:ext cx="511256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9EBE6529-8BAA-ADCE-0221-E6A06D75755B}"/>
              </a:ext>
            </a:extLst>
          </p:cNvPr>
          <p:cNvSpPr/>
          <p:nvPr/>
        </p:nvSpPr>
        <p:spPr>
          <a:xfrm>
            <a:off x="1510531" y="3668782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3E620681-CD3B-DAE3-0346-5424D670B986}"/>
              </a:ext>
            </a:extLst>
          </p:cNvPr>
          <p:cNvSpPr/>
          <p:nvPr/>
        </p:nvSpPr>
        <p:spPr>
          <a:xfrm>
            <a:off x="1510531" y="4460713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04C874E1-78EE-8191-1D29-ED5DA7061695}"/>
              </a:ext>
            </a:extLst>
          </p:cNvPr>
          <p:cNvSpPr/>
          <p:nvPr/>
        </p:nvSpPr>
        <p:spPr>
          <a:xfrm>
            <a:off x="1499010" y="5202733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kstSylinder 15">
                <a:extLst>
                  <a:ext uri="{FF2B5EF4-FFF2-40B4-BE49-F238E27FC236}">
                    <a16:creationId xmlns:a16="http://schemas.microsoft.com/office/drawing/2014/main" id="{996D67E1-5F7E-450D-5AD8-63042791856A}"/>
                  </a:ext>
                </a:extLst>
              </p:cNvPr>
              <p:cNvSpPr txBox="1"/>
              <p:nvPr/>
            </p:nvSpPr>
            <p:spPr>
              <a:xfrm>
                <a:off x="-1219031" y="2865656"/>
                <a:ext cx="6098290" cy="661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/>
                            </a:rPr>
                            <m:t>𝐹𝑉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b-NO" i="1"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/>
                                </a:rPr>
                                <m:t>(1+</m:t>
                              </m:r>
                              <m:r>
                                <a:rPr lang="nb-NO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nb-NO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16" name="TekstSylinder 15">
                <a:extLst>
                  <a:ext uri="{FF2B5EF4-FFF2-40B4-BE49-F238E27FC236}">
                    <a16:creationId xmlns:a16="http://schemas.microsoft.com/office/drawing/2014/main" id="{996D67E1-5F7E-450D-5AD8-630427918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19031" y="2865656"/>
                <a:ext cx="6098290" cy="661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020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70464" y="714909"/>
            <a:ext cx="8596668" cy="1320800"/>
          </a:xfrm>
        </p:spPr>
        <p:txBody>
          <a:bodyPr/>
          <a:lstStyle/>
          <a:p>
            <a:r>
              <a:rPr lang="nb-NO" dirty="0"/>
              <a:t>Beregning av nåverdi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ssholder for innhold 2"/>
              <p:cNvSpPr>
                <a:spLocks noGrp="1"/>
              </p:cNvSpPr>
              <p:nvPr>
                <p:ph idx="1"/>
              </p:nvPr>
            </p:nvSpPr>
            <p:spPr>
              <a:xfrm>
                <a:off x="983432" y="1844824"/>
                <a:ext cx="8229600" cy="462872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nb-NO" dirty="0"/>
                  <a:t>Nåverdi av enkeltbeløp: 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/>
                      </a:rPr>
                      <m:t>𝑃𝑉</m:t>
                    </m:r>
                    <m:r>
                      <a:rPr lang="nb-NO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/>
                          </a:rPr>
                          <m:t>𝐹𝑉</m:t>
                        </m:r>
                      </m:e>
                      <m:sub>
                        <m:r>
                          <a:rPr lang="nb-NO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nb-NO" i="1">
                        <a:latin typeface="Cambria Math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i="1">
                                <a:latin typeface="Cambria Math"/>
                              </a:rPr>
                              <m:t>(1+</m:t>
                            </m:r>
                            <m:r>
                              <a:rPr lang="nb-NO" i="1">
                                <a:latin typeface="Cambria Math"/>
                              </a:rPr>
                              <m:t>𝑖</m:t>
                            </m:r>
                            <m:r>
                              <a:rPr lang="nb-NO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nb-NO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nb-NO" dirty="0"/>
              </a:p>
              <a:p>
                <a:r>
                  <a:rPr lang="nb-NO" dirty="0"/>
                  <a:t>Mange beløp: PV=FV</a:t>
                </a:r>
                <a:r>
                  <a:rPr lang="nb-NO" baseline="-25000" dirty="0"/>
                  <a:t>0</a:t>
                </a:r>
                <a:r>
                  <a:rPr lang="nb-NO" dirty="0"/>
                  <a:t>+(FV</a:t>
                </a:r>
                <a:r>
                  <a:rPr lang="nb-NO" baseline="-25000" dirty="0"/>
                  <a:t>1</a:t>
                </a:r>
                <a:r>
                  <a:rPr lang="nb-NO" dirty="0"/>
                  <a:t>/(1+i))+(FV</a:t>
                </a:r>
                <a:r>
                  <a:rPr lang="nb-NO" baseline="-25000" dirty="0"/>
                  <a:t>2</a:t>
                </a:r>
                <a:r>
                  <a:rPr lang="nb-NO" dirty="0"/>
                  <a:t>/(1+i)</a:t>
                </a:r>
                <a:r>
                  <a:rPr lang="nb-NO" baseline="30000" dirty="0"/>
                  <a:t>2</a:t>
                </a:r>
                <a:r>
                  <a:rPr lang="nb-NO" dirty="0"/>
                  <a:t>)+…+(</a:t>
                </a:r>
                <a:r>
                  <a:rPr lang="nb-NO" dirty="0" err="1"/>
                  <a:t>FV</a:t>
                </a:r>
                <a:r>
                  <a:rPr lang="nb-NO" baseline="-25000" dirty="0" err="1"/>
                  <a:t>t</a:t>
                </a:r>
                <a:r>
                  <a:rPr lang="nb-NO" dirty="0"/>
                  <a:t>/(1+i)</a:t>
                </a:r>
                <a:r>
                  <a:rPr lang="nb-NO" baseline="30000" dirty="0"/>
                  <a:t>t</a:t>
                </a:r>
                <a:r>
                  <a:rPr lang="nb-NO" dirty="0"/>
                  <a:t>)</a:t>
                </a:r>
              </a:p>
              <a:p>
                <a:endParaRPr lang="nb-NO" dirty="0"/>
              </a:p>
              <a:p>
                <a:r>
                  <a:rPr lang="nb-NO" dirty="0"/>
                  <a:t>Eller:                                        </a:t>
                </a:r>
              </a:p>
              <a:p>
                <a:pPr marL="0" indent="0">
                  <a:buNone/>
                </a:pPr>
                <a:endParaRPr lang="nb-NO" dirty="0"/>
              </a:p>
              <a:p>
                <a:r>
                  <a:rPr lang="nb-NO" dirty="0"/>
                  <a:t>Merk: Ofte brukes CF for «cash </a:t>
                </a:r>
                <a:r>
                  <a:rPr lang="nb-NO" dirty="0" err="1"/>
                  <a:t>flow</a:t>
                </a:r>
                <a:r>
                  <a:rPr lang="nb-NO" dirty="0"/>
                  <a:t>» og i/r om hverandre </a:t>
                </a:r>
              </a:p>
              <a:p>
                <a:pPr marL="0" indent="0">
                  <a:buNone/>
                </a:pPr>
                <a:endParaRPr lang="nb-NO" dirty="0"/>
              </a:p>
              <a:p>
                <a:pPr marL="0" indent="0">
                  <a:buNone/>
                </a:pPr>
                <a:r>
                  <a:rPr lang="nb-NO" dirty="0"/>
                  <a:t>Kontantstrømmer prosjekt A og B</a:t>
                </a:r>
              </a:p>
              <a:p>
                <a:pPr marL="0" indent="0">
                  <a:buNone/>
                </a:pPr>
                <a:endParaRPr lang="nb-NO" dirty="0"/>
              </a:p>
              <a:p>
                <a:pPr marL="0" indent="0">
                  <a:buNone/>
                </a:pPr>
                <a:endParaRPr lang="nb-NO" dirty="0"/>
              </a:p>
              <a:p>
                <a:pPr marL="0" indent="0">
                  <a:buNone/>
                </a:pPr>
                <a:endParaRPr lang="nb-NO" dirty="0"/>
              </a:p>
              <a:p>
                <a:pPr marL="0" indent="0">
                  <a:buNone/>
                </a:pPr>
                <a:r>
                  <a:rPr lang="nb-NO" dirty="0"/>
                  <a:t>Bedriftens avkastningskrav er 10%</a:t>
                </a:r>
              </a:p>
            </p:txBody>
          </p:sp>
        </mc:Choice>
        <mc:Fallback>
          <p:sp>
            <p:nvSpPr>
              <p:cNvPr id="3" name="Plassholder for innhol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3432" y="1844824"/>
                <a:ext cx="8229600" cy="4628728"/>
              </a:xfrm>
              <a:blipFill>
                <a:blip r:embed="rId2"/>
                <a:stretch>
                  <a:fillRect l="-741" t="-922" b="-79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Sylinder 4"/>
              <p:cNvSpPr txBox="1"/>
              <p:nvPr/>
            </p:nvSpPr>
            <p:spPr>
              <a:xfrm>
                <a:off x="2279576" y="2852936"/>
                <a:ext cx="2016224" cy="7564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𝑁𝑃𝑉</m:t>
                      </m:r>
                      <m:r>
                        <a:rPr lang="nb-NO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nb-NO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b-NO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b-NO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nb-NO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nb-NO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nb-NO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𝐶𝐹</m:t>
                                  </m:r>
                                </m:e>
                                <m:sub>
                                  <m:r>
                                    <a:rPr lang="nb-NO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nb-NO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nb-NO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b-NO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nb-NO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nb-NO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nb-NO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kstSylin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2852936"/>
                <a:ext cx="2016224" cy="7564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l 6">
            <a:extLst>
              <a:ext uri="{FF2B5EF4-FFF2-40B4-BE49-F238E27FC236}">
                <a16:creationId xmlns:a16="http://schemas.microsoft.com/office/drawing/2014/main" id="{8B216A48-7237-1653-2EE0-353642018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867689"/>
              </p:ext>
            </p:extLst>
          </p:nvPr>
        </p:nvGraphicFramePr>
        <p:xfrm>
          <a:off x="629332" y="4941168"/>
          <a:ext cx="81280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869951212"/>
                    </a:ext>
                  </a:extLst>
                </a:gridCol>
                <a:gridCol w="1164749">
                  <a:extLst>
                    <a:ext uri="{9D8B030D-6E8A-4147-A177-3AD203B41FA5}">
                      <a16:colId xmlns:a16="http://schemas.microsoft.com/office/drawing/2014/main" val="1759228226"/>
                    </a:ext>
                  </a:extLst>
                </a:gridCol>
                <a:gridCol w="1164749">
                  <a:extLst>
                    <a:ext uri="{9D8B030D-6E8A-4147-A177-3AD203B41FA5}">
                      <a16:colId xmlns:a16="http://schemas.microsoft.com/office/drawing/2014/main" val="1599490387"/>
                    </a:ext>
                  </a:extLst>
                </a:gridCol>
                <a:gridCol w="1164749">
                  <a:extLst>
                    <a:ext uri="{9D8B030D-6E8A-4147-A177-3AD203B41FA5}">
                      <a16:colId xmlns:a16="http://schemas.microsoft.com/office/drawing/2014/main" val="3624069335"/>
                    </a:ext>
                  </a:extLst>
                </a:gridCol>
                <a:gridCol w="1164749">
                  <a:extLst>
                    <a:ext uri="{9D8B030D-6E8A-4147-A177-3AD203B41FA5}">
                      <a16:colId xmlns:a16="http://schemas.microsoft.com/office/drawing/2014/main" val="920167511"/>
                    </a:ext>
                  </a:extLst>
                </a:gridCol>
                <a:gridCol w="1164749">
                  <a:extLst>
                    <a:ext uri="{9D8B030D-6E8A-4147-A177-3AD203B41FA5}">
                      <a16:colId xmlns:a16="http://schemas.microsoft.com/office/drawing/2014/main" val="1907863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Prosjekt/tidspunkt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42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Prosjekt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49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Prosjekt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508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72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Beregning av nåverdi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2400" dirty="0"/>
              <a:t>Nåverdi for prosjekt A blir:</a:t>
            </a:r>
          </a:p>
          <a:p>
            <a:pPr marL="0" indent="0">
              <a:buNone/>
            </a:pPr>
            <a:r>
              <a:rPr lang="nb-NO" sz="2400" dirty="0"/>
              <a:t>-1200+(400/1,10)+(400/1,10</a:t>
            </a:r>
            <a:r>
              <a:rPr lang="nb-NO" sz="2400" baseline="30000" dirty="0"/>
              <a:t>2</a:t>
            </a:r>
            <a:r>
              <a:rPr lang="nb-NO" sz="2400" dirty="0"/>
              <a:t>)+(400/1,10</a:t>
            </a:r>
            <a:r>
              <a:rPr lang="nb-NO" sz="2400" baseline="30000" dirty="0"/>
              <a:t>3</a:t>
            </a:r>
            <a:r>
              <a:rPr lang="nb-NO" sz="2400" dirty="0"/>
              <a:t>)+(400/1,10</a:t>
            </a:r>
            <a:r>
              <a:rPr lang="nb-NO" sz="2400" baseline="30000" dirty="0"/>
              <a:t>4</a:t>
            </a:r>
            <a:r>
              <a:rPr lang="nb-NO" sz="2400" dirty="0"/>
              <a:t>) = </a:t>
            </a:r>
            <a:r>
              <a:rPr lang="nb-NO" sz="2400" b="1" dirty="0"/>
              <a:t>67,9</a:t>
            </a:r>
          </a:p>
          <a:p>
            <a:pPr marL="0" indent="0">
              <a:buNone/>
            </a:pPr>
            <a:endParaRPr lang="nb-NO" sz="2400" b="1" dirty="0"/>
          </a:p>
          <a:p>
            <a:pPr marL="0" indent="0">
              <a:buNone/>
            </a:pPr>
            <a:r>
              <a:rPr lang="nb-NO" sz="2400" dirty="0"/>
              <a:t>MERK! Ved nåverdi lik 0 får man fortsatt en avkastning lik kalkylerenten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6658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Beregning av nåverdi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2400" dirty="0"/>
              <a:t>Nåverdi for prosjekt A blir:</a:t>
            </a:r>
          </a:p>
          <a:p>
            <a:pPr marL="0" indent="0">
              <a:buNone/>
            </a:pPr>
            <a:r>
              <a:rPr lang="nb-NO" sz="2400" dirty="0"/>
              <a:t>-1200+(400/1,10)+(400/1,10</a:t>
            </a:r>
            <a:r>
              <a:rPr lang="nb-NO" sz="2400" baseline="30000" dirty="0"/>
              <a:t>2</a:t>
            </a:r>
            <a:r>
              <a:rPr lang="nb-NO" sz="2400" dirty="0"/>
              <a:t>)+(400/1,10</a:t>
            </a:r>
            <a:r>
              <a:rPr lang="nb-NO" sz="2400" baseline="30000" dirty="0"/>
              <a:t>3</a:t>
            </a:r>
            <a:r>
              <a:rPr lang="nb-NO" sz="2400" dirty="0"/>
              <a:t>)+(400/1,10</a:t>
            </a:r>
            <a:r>
              <a:rPr lang="nb-NO" sz="2400" baseline="30000" dirty="0"/>
              <a:t>4</a:t>
            </a:r>
            <a:r>
              <a:rPr lang="nb-NO" sz="2400" dirty="0"/>
              <a:t>) = </a:t>
            </a:r>
            <a:r>
              <a:rPr lang="nb-NO" sz="2400" b="1" dirty="0"/>
              <a:t>67,9</a:t>
            </a:r>
          </a:p>
          <a:p>
            <a:pPr marL="0" indent="0">
              <a:buNone/>
            </a:pPr>
            <a:endParaRPr lang="nb-NO" sz="2400" b="1" dirty="0"/>
          </a:p>
          <a:p>
            <a:pPr marL="0" indent="0">
              <a:buNone/>
            </a:pPr>
            <a:r>
              <a:rPr lang="nb-NO" sz="2400" dirty="0"/>
              <a:t>Nåverdi for prosjekt B blir:</a:t>
            </a:r>
          </a:p>
          <a:p>
            <a:pPr marL="0" indent="0">
              <a:buNone/>
            </a:pPr>
            <a:r>
              <a:rPr lang="nb-NO" sz="2400" dirty="0"/>
              <a:t>-1200+(200/1,10)+(400/1,10</a:t>
            </a:r>
            <a:r>
              <a:rPr lang="nb-NO" sz="2400" baseline="30000" dirty="0"/>
              <a:t>2</a:t>
            </a:r>
            <a:r>
              <a:rPr lang="nb-NO" sz="2400" dirty="0"/>
              <a:t>)+(600/1,10</a:t>
            </a:r>
            <a:r>
              <a:rPr lang="nb-NO" sz="2400" baseline="30000" dirty="0"/>
              <a:t>3</a:t>
            </a:r>
            <a:r>
              <a:rPr lang="nb-NO" sz="2400" dirty="0"/>
              <a:t>)+(600/1,10</a:t>
            </a:r>
            <a:r>
              <a:rPr lang="nb-NO" sz="2400" baseline="30000" dirty="0"/>
              <a:t>4</a:t>
            </a:r>
            <a:r>
              <a:rPr lang="nb-NO" sz="2400" dirty="0"/>
              <a:t>) = </a:t>
            </a:r>
            <a:r>
              <a:rPr lang="nb-NO" sz="2400" b="1" dirty="0"/>
              <a:t>173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8664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Beslutningsregler under nåverdimetoden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400" dirty="0"/>
              <a:t>Gjensidig utelukkende prosjekter</a:t>
            </a:r>
          </a:p>
          <a:p>
            <a:pPr lvl="1"/>
            <a:r>
              <a:rPr lang="nb-NO" sz="2000" i="1" dirty="0"/>
              <a:t>Prosjektet med høyest nåverdi velges. De andre prosjektene avvises</a:t>
            </a:r>
          </a:p>
          <a:p>
            <a:r>
              <a:rPr lang="nb-NO" sz="2400" dirty="0"/>
              <a:t>Ved uavhengige prosjekter</a:t>
            </a:r>
          </a:p>
          <a:p>
            <a:pPr lvl="1"/>
            <a:r>
              <a:rPr lang="nb-NO" sz="2000" i="1" dirty="0"/>
              <a:t>Alle prosjekter med positiv nåverdi er interessante. Alle andre avvises</a:t>
            </a:r>
          </a:p>
          <a:p>
            <a:pPr lvl="1"/>
            <a:endParaRPr lang="nb-NO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6776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Nåverdiprofil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1772816"/>
            <a:ext cx="8596668" cy="4752528"/>
          </a:xfrm>
        </p:spPr>
        <p:txBody>
          <a:bodyPr>
            <a:normAutofit/>
          </a:bodyPr>
          <a:lstStyle/>
          <a:p>
            <a:r>
              <a:rPr lang="nb-NO" sz="2400" dirty="0"/>
              <a:t>Om man ikke vet avkastningskravet kan nåverdiprofil hjelpe</a:t>
            </a:r>
          </a:p>
          <a:p>
            <a:r>
              <a:rPr lang="nb-NO" sz="2400" dirty="0"/>
              <a:t>Eksempel: </a:t>
            </a:r>
          </a:p>
          <a:p>
            <a:pPr lvl="1"/>
            <a:r>
              <a:rPr lang="nb-NO" dirty="0"/>
              <a:t>Toårig prosjekt med følgende kontantstrøm</a:t>
            </a:r>
          </a:p>
          <a:p>
            <a:pPr lvl="2"/>
            <a:r>
              <a:rPr lang="nb-NO" sz="2000" dirty="0"/>
              <a:t>År 1: -1000</a:t>
            </a:r>
          </a:p>
          <a:p>
            <a:pPr lvl="2"/>
            <a:r>
              <a:rPr lang="nb-NO" sz="2000" dirty="0"/>
              <a:t>År 2: 575</a:t>
            </a:r>
          </a:p>
          <a:p>
            <a:pPr lvl="2"/>
            <a:r>
              <a:rPr lang="nb-NO" sz="2000" dirty="0"/>
              <a:t>År 3: 661</a:t>
            </a:r>
          </a:p>
          <a:p>
            <a:pPr lvl="2"/>
            <a:r>
              <a:rPr lang="nb-NO" sz="2000" dirty="0"/>
              <a:t>Nåverdien av disse med ulike avkastningskrav</a:t>
            </a:r>
          </a:p>
          <a:p>
            <a:pPr lvl="3"/>
            <a:r>
              <a:rPr lang="nb-NO" sz="2000" dirty="0"/>
              <a:t>0 % =&gt; 236</a:t>
            </a:r>
          </a:p>
          <a:p>
            <a:pPr lvl="3"/>
            <a:r>
              <a:rPr lang="nb-NO" sz="2000" dirty="0"/>
              <a:t>10 % =&gt; 69</a:t>
            </a:r>
          </a:p>
          <a:p>
            <a:pPr lvl="3"/>
            <a:r>
              <a:rPr lang="nb-NO" sz="2000" dirty="0"/>
              <a:t>20 % =&gt; -62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922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03F7B40-4DF0-19D5-7E49-16AF30E7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Kort repetisjon av forelesning 7</a:t>
            </a: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4338B136-3494-ACA2-F7D1-83CCEAD3E730}"/>
              </a:ext>
            </a:extLst>
          </p:cNvPr>
          <p:cNvSpPr txBox="1">
            <a:spLocks/>
          </p:cNvSpPr>
          <p:nvPr/>
        </p:nvSpPr>
        <p:spPr>
          <a:xfrm>
            <a:off x="677334" y="1772816"/>
            <a:ext cx="8596668" cy="4661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4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3716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7145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1717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3600" dirty="0"/>
              <a:t>Flaskehalser</a:t>
            </a:r>
            <a:endParaRPr lang="nb-NO" sz="3200" dirty="0"/>
          </a:p>
          <a:p>
            <a:pPr lvl="1"/>
            <a:r>
              <a:rPr lang="nb-NO" sz="3200" dirty="0"/>
              <a:t>Knapp faktor</a:t>
            </a:r>
          </a:p>
          <a:p>
            <a:pPr lvl="1"/>
            <a:r>
              <a:rPr lang="nb-NO" sz="3200" dirty="0"/>
              <a:t>Lineær programmering</a:t>
            </a:r>
          </a:p>
          <a:p>
            <a:pPr lvl="1"/>
            <a:r>
              <a:rPr lang="nb-NO" sz="3200" dirty="0"/>
              <a:t>Kjent flaskehals: DB/Flaskehalsenhet</a:t>
            </a:r>
          </a:p>
          <a:p>
            <a:r>
              <a:rPr lang="nb-NO" sz="3600" dirty="0"/>
              <a:t>Renteregning</a:t>
            </a:r>
          </a:p>
          <a:p>
            <a:pPr lvl="1"/>
            <a:r>
              <a:rPr lang="nb-NO" sz="3200" dirty="0"/>
              <a:t>Pengenes tidsverdi</a:t>
            </a:r>
          </a:p>
          <a:p>
            <a:pPr lvl="1"/>
            <a:r>
              <a:rPr lang="nb-NO" sz="3200" dirty="0"/>
              <a:t>Annuitet, nåverdi, fremtidsverdi etc.</a:t>
            </a:r>
          </a:p>
          <a:p>
            <a:pPr marL="0" indent="0">
              <a:buNone/>
            </a:pPr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1567434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Nåverdiprofil</a:t>
            </a:r>
          </a:p>
        </p:txBody>
      </p:sp>
      <p:pic>
        <p:nvPicPr>
          <p:cNvPr id="3" name="Obraz 1">
            <a:extLst>
              <a:ext uri="{FF2B5EF4-FFF2-40B4-BE49-F238E27FC236}">
                <a16:creationId xmlns:a16="http://schemas.microsoft.com/office/drawing/2014/main" id="{A3EF22D8-A0D2-3BD7-11AE-CA62ABE98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1785847"/>
            <a:ext cx="7200800" cy="441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4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67408" y="548680"/>
            <a:ext cx="8229600" cy="1143000"/>
          </a:xfrm>
        </p:spPr>
        <p:txBody>
          <a:bodyPr/>
          <a:lstStyle/>
          <a:p>
            <a:r>
              <a:rPr lang="nb-NO" dirty="0"/>
              <a:t>Nåverdiprofil</a:t>
            </a:r>
            <a:endParaRPr lang="en-US" dirty="0"/>
          </a:p>
        </p:txBody>
      </p:sp>
      <p:sp>
        <p:nvSpPr>
          <p:cNvPr id="5" name="Plassholder for innhold 2"/>
          <p:cNvSpPr txBox="1">
            <a:spLocks/>
          </p:cNvSpPr>
          <p:nvPr/>
        </p:nvSpPr>
        <p:spPr>
          <a:xfrm>
            <a:off x="767408" y="2276872"/>
            <a:ext cx="8229600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 det er vanskelig å bestemme avkastningskravet, men vi vet at det ligger mellom 8-12% </a:t>
            </a:r>
          </a:p>
          <a:p>
            <a:pPr marL="457200" lvl="1" indent="0">
              <a:buNone/>
            </a:pPr>
            <a:r>
              <a:rPr lang="nb-NO" sz="16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=&gt; positiv nåverdi</a:t>
            </a:r>
          </a:p>
          <a:p>
            <a:r>
              <a:rPr lang="nb-NO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 i figur at avkastningskravet må være høyere en 15% for negativ nåverdi 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55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Nåverdiprofil</a:t>
            </a:r>
            <a:endParaRPr lang="en-US" dirty="0"/>
          </a:p>
        </p:txBody>
      </p:sp>
      <p:cxnSp>
        <p:nvCxnSpPr>
          <p:cNvPr id="8" name="Rett pilkobling 7"/>
          <p:cNvCxnSpPr/>
          <p:nvPr/>
        </p:nvCxnSpPr>
        <p:spPr>
          <a:xfrm flipV="1">
            <a:off x="2567608" y="2060848"/>
            <a:ext cx="0" cy="33123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tt pilkobling 9"/>
          <p:cNvCxnSpPr/>
          <p:nvPr/>
        </p:nvCxnSpPr>
        <p:spPr>
          <a:xfrm>
            <a:off x="2495600" y="5229200"/>
            <a:ext cx="55446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/>
          <p:cNvSpPr txBox="1"/>
          <p:nvPr/>
        </p:nvSpPr>
        <p:spPr>
          <a:xfrm>
            <a:off x="2022944" y="213285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NV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7245864" y="5264089"/>
            <a:ext cx="167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Avkastningskrav</a:t>
            </a:r>
          </a:p>
        </p:txBody>
      </p:sp>
    </p:spTree>
    <p:extLst>
      <p:ext uri="{BB962C8B-B14F-4D97-AF65-F5344CB8AC3E}">
        <p14:creationId xmlns:p14="http://schemas.microsoft.com/office/powerpoint/2010/main" val="1476132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Nåverdiprofil</a:t>
            </a:r>
            <a:endParaRPr lang="en-US" dirty="0"/>
          </a:p>
        </p:txBody>
      </p:sp>
      <p:cxnSp>
        <p:nvCxnSpPr>
          <p:cNvPr id="8" name="Rett pilkobling 7"/>
          <p:cNvCxnSpPr/>
          <p:nvPr/>
        </p:nvCxnSpPr>
        <p:spPr>
          <a:xfrm flipV="1">
            <a:off x="2567608" y="2060848"/>
            <a:ext cx="0" cy="33123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tt pilkobling 9"/>
          <p:cNvCxnSpPr/>
          <p:nvPr/>
        </p:nvCxnSpPr>
        <p:spPr>
          <a:xfrm>
            <a:off x="2495600" y="5229200"/>
            <a:ext cx="55446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/>
          <p:cNvSpPr txBox="1"/>
          <p:nvPr/>
        </p:nvSpPr>
        <p:spPr>
          <a:xfrm>
            <a:off x="2030408" y="213285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NV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7245864" y="5264089"/>
            <a:ext cx="167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Avkastningskrav</a:t>
            </a:r>
          </a:p>
        </p:txBody>
      </p:sp>
      <p:sp>
        <p:nvSpPr>
          <p:cNvPr id="14" name="Bue 13"/>
          <p:cNvSpPr/>
          <p:nvPr/>
        </p:nvSpPr>
        <p:spPr>
          <a:xfrm rot="10800000">
            <a:off x="2567608" y="548681"/>
            <a:ext cx="9145016" cy="4900075"/>
          </a:xfrm>
          <a:prstGeom prst="arc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" name="Rett linje 3"/>
          <p:cNvCxnSpPr/>
          <p:nvPr/>
        </p:nvCxnSpPr>
        <p:spPr>
          <a:xfrm>
            <a:off x="5231904" y="1916832"/>
            <a:ext cx="0" cy="38164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391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5231372" y="2132856"/>
            <a:ext cx="2664296" cy="3096344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/>
          <p:cNvSpPr/>
          <p:nvPr/>
        </p:nvSpPr>
        <p:spPr>
          <a:xfrm>
            <a:off x="2567607" y="2132856"/>
            <a:ext cx="2664296" cy="3096344"/>
          </a:xfrm>
          <a:prstGeom prst="rect">
            <a:avLst/>
          </a:prstGeom>
          <a:solidFill>
            <a:srgbClr val="92D05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Nåverdiprofil</a:t>
            </a:r>
            <a:endParaRPr lang="en-US" dirty="0"/>
          </a:p>
        </p:txBody>
      </p:sp>
      <p:cxnSp>
        <p:nvCxnSpPr>
          <p:cNvPr id="8" name="Rett pilkobling 7"/>
          <p:cNvCxnSpPr/>
          <p:nvPr/>
        </p:nvCxnSpPr>
        <p:spPr>
          <a:xfrm flipV="1">
            <a:off x="2567608" y="2060848"/>
            <a:ext cx="0" cy="33123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tt pilkobling 9"/>
          <p:cNvCxnSpPr/>
          <p:nvPr/>
        </p:nvCxnSpPr>
        <p:spPr>
          <a:xfrm>
            <a:off x="2495600" y="5229200"/>
            <a:ext cx="55446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/>
          <p:cNvSpPr txBox="1"/>
          <p:nvPr/>
        </p:nvSpPr>
        <p:spPr>
          <a:xfrm>
            <a:off x="2030408" y="213285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NV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7245864" y="5264089"/>
            <a:ext cx="167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Avkastningskrav</a:t>
            </a:r>
          </a:p>
        </p:txBody>
      </p:sp>
      <p:sp>
        <p:nvSpPr>
          <p:cNvPr id="14" name="Bue 13"/>
          <p:cNvSpPr/>
          <p:nvPr/>
        </p:nvSpPr>
        <p:spPr>
          <a:xfrm rot="10800000">
            <a:off x="2567608" y="548681"/>
            <a:ext cx="9145016" cy="4900075"/>
          </a:xfrm>
          <a:prstGeom prst="arc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" name="Rett linje 3"/>
          <p:cNvCxnSpPr/>
          <p:nvPr/>
        </p:nvCxnSpPr>
        <p:spPr>
          <a:xfrm>
            <a:off x="5231904" y="1916832"/>
            <a:ext cx="0" cy="38164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Sylinder 12"/>
          <p:cNvSpPr txBox="1"/>
          <p:nvPr/>
        </p:nvSpPr>
        <p:spPr>
          <a:xfrm>
            <a:off x="3291218" y="3223726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NV &gt; 0</a:t>
            </a:r>
          </a:p>
        </p:txBody>
      </p:sp>
      <p:sp>
        <p:nvSpPr>
          <p:cNvPr id="15" name="TekstSylinder 14"/>
          <p:cNvSpPr txBox="1"/>
          <p:nvPr/>
        </p:nvSpPr>
        <p:spPr>
          <a:xfrm>
            <a:off x="6170238" y="3223726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NV &lt; 0</a:t>
            </a:r>
          </a:p>
        </p:txBody>
      </p:sp>
    </p:spTree>
    <p:extLst>
      <p:ext uri="{BB962C8B-B14F-4D97-AF65-F5344CB8AC3E}">
        <p14:creationId xmlns:p14="http://schemas.microsoft.com/office/powerpoint/2010/main" val="3624385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127448" y="569897"/>
            <a:ext cx="8229600" cy="1143000"/>
          </a:xfrm>
        </p:spPr>
        <p:txBody>
          <a:bodyPr/>
          <a:lstStyle/>
          <a:p>
            <a:r>
              <a:rPr lang="nb-NO" dirty="0"/>
              <a:t>Nåverdiprofil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767408" y="1556792"/>
            <a:ext cx="8229600" cy="5145435"/>
          </a:xfrm>
        </p:spPr>
        <p:txBody>
          <a:bodyPr/>
          <a:lstStyle/>
          <a:p>
            <a:pPr marL="114300" indent="0">
              <a:buNone/>
            </a:pPr>
            <a:r>
              <a:rPr lang="nb-NO" dirty="0"/>
              <a:t>	Ved </a:t>
            </a:r>
            <a:r>
              <a:rPr lang="nb-NO" dirty="0">
                <a:solidFill>
                  <a:srgbClr val="FF0000"/>
                </a:solidFill>
              </a:rPr>
              <a:t>to gjensidig utelukkende prosjekter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Obraz 1">
            <a:extLst>
              <a:ext uri="{FF2B5EF4-FFF2-40B4-BE49-F238E27FC236}">
                <a16:creationId xmlns:a16="http://schemas.microsoft.com/office/drawing/2014/main" id="{A50A76EA-4466-B82E-9C63-12D673C1F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2276871"/>
            <a:ext cx="6696744" cy="413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49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127448" y="569897"/>
            <a:ext cx="8229600" cy="1143000"/>
          </a:xfrm>
        </p:spPr>
        <p:txBody>
          <a:bodyPr/>
          <a:lstStyle/>
          <a:p>
            <a:r>
              <a:rPr lang="nb-NO" dirty="0"/>
              <a:t>Nåverdiprofil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767408" y="1556792"/>
            <a:ext cx="8229600" cy="5145435"/>
          </a:xfrm>
        </p:spPr>
        <p:txBody>
          <a:bodyPr/>
          <a:lstStyle/>
          <a:p>
            <a:pPr marL="114300" indent="0">
              <a:buNone/>
            </a:pPr>
            <a:r>
              <a:rPr lang="nb-NO" dirty="0"/>
              <a:t>	Ved </a:t>
            </a:r>
            <a:r>
              <a:rPr lang="nb-NO" dirty="0">
                <a:solidFill>
                  <a:srgbClr val="FF0000"/>
                </a:solidFill>
              </a:rPr>
              <a:t>to gjensidig utelukkende prosjekter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Obraz 1">
            <a:extLst>
              <a:ext uri="{FF2B5EF4-FFF2-40B4-BE49-F238E27FC236}">
                <a16:creationId xmlns:a16="http://schemas.microsoft.com/office/drawing/2014/main" id="{A50A76EA-4466-B82E-9C63-12D673C1F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2276871"/>
            <a:ext cx="6696744" cy="4134355"/>
          </a:xfrm>
          <a:prstGeom prst="rect">
            <a:avLst/>
          </a:prstGeom>
        </p:spPr>
      </p:pic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8C065D0E-7140-39E6-6486-C0401972D51D}"/>
              </a:ext>
            </a:extLst>
          </p:cNvPr>
          <p:cNvCxnSpPr>
            <a:cxnSpLocks/>
          </p:cNvCxnSpPr>
          <p:nvPr/>
        </p:nvCxnSpPr>
        <p:spPr>
          <a:xfrm flipV="1">
            <a:off x="2567608" y="2636912"/>
            <a:ext cx="0" cy="295232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CB274BE3-12D6-CFC5-512C-6FC77F3FE9E7}"/>
              </a:ext>
            </a:extLst>
          </p:cNvPr>
          <p:cNvCxnSpPr>
            <a:cxnSpLocks/>
          </p:cNvCxnSpPr>
          <p:nvPr/>
        </p:nvCxnSpPr>
        <p:spPr>
          <a:xfrm flipV="1">
            <a:off x="5087888" y="2636912"/>
            <a:ext cx="0" cy="295232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kstSylinder 8">
            <a:extLst>
              <a:ext uri="{FF2B5EF4-FFF2-40B4-BE49-F238E27FC236}">
                <a16:creationId xmlns:a16="http://schemas.microsoft.com/office/drawing/2014/main" id="{DEF822A9-3604-B24E-2AEE-E231FD00F91E}"/>
              </a:ext>
            </a:extLst>
          </p:cNvPr>
          <p:cNvSpPr txBox="1"/>
          <p:nvPr/>
        </p:nvSpPr>
        <p:spPr>
          <a:xfrm>
            <a:off x="5118906" y="2852936"/>
            <a:ext cx="1714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Ingen prosjekter</a:t>
            </a:r>
          </a:p>
          <a:p>
            <a:r>
              <a:rPr lang="nb-NO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NV &gt;0 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08FC9FB8-0A53-C3D4-4963-201817F1B7BF}"/>
              </a:ext>
            </a:extLst>
          </p:cNvPr>
          <p:cNvSpPr txBox="1"/>
          <p:nvPr/>
        </p:nvSpPr>
        <p:spPr>
          <a:xfrm>
            <a:off x="3108454" y="2852936"/>
            <a:ext cx="1148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NVz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nb-NO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NVx</a:t>
            </a:r>
            <a:endParaRPr lang="nb-NO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BAB8EBE6-A9C7-3AEE-A112-CFD12FD9FD06}"/>
              </a:ext>
            </a:extLst>
          </p:cNvPr>
          <p:cNvSpPr txBox="1"/>
          <p:nvPr/>
        </p:nvSpPr>
        <p:spPr>
          <a:xfrm>
            <a:off x="1777357" y="2698023"/>
            <a:ext cx="826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NVx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NVz</a:t>
            </a:r>
            <a:endParaRPr lang="nb-NO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272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51030" y="651020"/>
            <a:ext cx="8596668" cy="1320800"/>
          </a:xfrm>
        </p:spPr>
        <p:txBody>
          <a:bodyPr/>
          <a:lstStyle/>
          <a:p>
            <a:r>
              <a:rPr lang="nb-NO" dirty="0"/>
              <a:t>Tenk etter…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51030" y="170080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Hvilket av prosjektene </a:t>
            </a:r>
            <a:r>
              <a:rPr lang="nb-NO" dirty="0" err="1"/>
              <a:t>X</a:t>
            </a:r>
            <a:r>
              <a:rPr lang="nb-NO" dirty="0"/>
              <a:t> eller Z er den som har mest av kontantstrømmen langt inn i fremtiden?</a:t>
            </a:r>
          </a:p>
        </p:txBody>
      </p:sp>
      <p:pic>
        <p:nvPicPr>
          <p:cNvPr id="5" name="Picture 2" descr="8,680 Cartoon boy thinking Vector Images - Free &amp;amp; Royalty-free Cartoon boy  thinking Vectors | Depositphotos®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466" y="172512"/>
            <a:ext cx="1355536" cy="13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az 1">
            <a:extLst>
              <a:ext uri="{FF2B5EF4-FFF2-40B4-BE49-F238E27FC236}">
                <a16:creationId xmlns:a16="http://schemas.microsoft.com/office/drawing/2014/main" id="{F75303CD-777A-3392-6074-CC6B018C1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2780928"/>
            <a:ext cx="5976664" cy="368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25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7ECF5F-C348-34B3-0070-273EE108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 for forelesning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4CEF136-FB92-FF5D-31A3-D48B1DB7D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5073"/>
            <a:ext cx="8596668" cy="388077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nb-NO" dirty="0"/>
              <a:t>Pengenes tidsverdi</a:t>
            </a:r>
          </a:p>
          <a:p>
            <a:pPr>
              <a:buFont typeface="+mj-lt"/>
              <a:buAutoNum type="arabicPeriod"/>
            </a:pPr>
            <a:r>
              <a:rPr lang="nb-NO" dirty="0"/>
              <a:t>Nåverdimetoden og nåverdiprofil</a:t>
            </a:r>
          </a:p>
          <a:p>
            <a:pPr>
              <a:buFont typeface="+mj-lt"/>
              <a:buAutoNum type="arabicPeriod"/>
            </a:pPr>
            <a:r>
              <a:rPr lang="nb-NO" b="1" dirty="0"/>
              <a:t>Internrentemetoden</a:t>
            </a:r>
          </a:p>
          <a:p>
            <a:pPr>
              <a:buFont typeface="+mj-lt"/>
              <a:buAutoNum type="arabicPeriod"/>
            </a:pPr>
            <a:r>
              <a:rPr lang="nb-NO" dirty="0"/>
              <a:t>Tilbakebetalingsmetoden</a:t>
            </a:r>
          </a:p>
          <a:p>
            <a:pPr>
              <a:buFont typeface="+mj-lt"/>
              <a:buAutoNum type="arabicPeriod"/>
            </a:pPr>
            <a:r>
              <a:rPr lang="nb-NO" dirty="0"/>
              <a:t>Annuitetsmetoden</a:t>
            </a:r>
          </a:p>
          <a:p>
            <a:pPr>
              <a:buFont typeface="+mj-lt"/>
              <a:buAutoNum type="arabicPeriod"/>
            </a:pPr>
            <a:r>
              <a:rPr lang="nb-NO" dirty="0"/>
              <a:t>Kapitalrasjonering</a:t>
            </a:r>
          </a:p>
          <a:p>
            <a:pPr>
              <a:buFont typeface="+mj-lt"/>
              <a:buAutoNum type="arabicPeriod"/>
            </a:pPr>
            <a:r>
              <a:rPr lang="nb-NO" dirty="0"/>
              <a:t>Utskiftningskalkyler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93704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Internrentemetoden (13.3)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2160589"/>
            <a:ext cx="9235090" cy="4364755"/>
          </a:xfrm>
        </p:spPr>
        <p:txBody>
          <a:bodyPr>
            <a:normAutofit/>
          </a:bodyPr>
          <a:lstStyle/>
          <a:p>
            <a:r>
              <a:rPr lang="nb-NO" sz="3200" dirty="0"/>
              <a:t>Internrenten: Den rentefoten som gir nåverdi lik 0 for prosjektets kontantstrømmer</a:t>
            </a:r>
          </a:p>
          <a:p>
            <a:r>
              <a:rPr lang="nb-NO" sz="3200" dirty="0"/>
              <a:t>Så for å finne internrenten (irr) kan vi løse ligningen: CF</a:t>
            </a:r>
            <a:r>
              <a:rPr lang="nb-NO" sz="3200" baseline="-25000" dirty="0"/>
              <a:t>0</a:t>
            </a:r>
            <a:r>
              <a:rPr lang="nb-NO" sz="3200" dirty="0"/>
              <a:t>+(CF</a:t>
            </a:r>
            <a:r>
              <a:rPr lang="nb-NO" sz="3200" baseline="-25000" dirty="0"/>
              <a:t>1</a:t>
            </a:r>
            <a:r>
              <a:rPr lang="nb-NO" sz="3200" dirty="0"/>
              <a:t>/(1+irr))+(CF</a:t>
            </a:r>
            <a:r>
              <a:rPr lang="nb-NO" sz="3200" baseline="-25000" dirty="0"/>
              <a:t>2</a:t>
            </a:r>
            <a:r>
              <a:rPr lang="nb-NO" sz="3200" dirty="0"/>
              <a:t>/(1+irr)</a:t>
            </a:r>
            <a:r>
              <a:rPr lang="nb-NO" sz="3200" baseline="30000" dirty="0"/>
              <a:t>2</a:t>
            </a:r>
            <a:r>
              <a:rPr lang="nb-NO" sz="3200" dirty="0"/>
              <a:t>)+…+(</a:t>
            </a:r>
            <a:r>
              <a:rPr lang="nb-NO" sz="3200" dirty="0" err="1"/>
              <a:t>CF</a:t>
            </a:r>
            <a:r>
              <a:rPr lang="nb-NO" sz="3200" baseline="-25000" dirty="0" err="1"/>
              <a:t>n</a:t>
            </a:r>
            <a:r>
              <a:rPr lang="nb-NO" sz="3200" dirty="0"/>
              <a:t>/(1+irr)</a:t>
            </a:r>
            <a:r>
              <a:rPr lang="nb-NO" sz="3200" baseline="30000" dirty="0"/>
              <a:t>n</a:t>
            </a:r>
            <a:r>
              <a:rPr lang="nb-NO" sz="3200" dirty="0"/>
              <a:t>)=0</a:t>
            </a:r>
          </a:p>
          <a:p>
            <a:r>
              <a:rPr lang="nb-NO" sz="3200" dirty="0"/>
              <a:t>MEN, det er </a:t>
            </a:r>
            <a:r>
              <a:rPr lang="nb-NO" sz="3200" dirty="0" err="1"/>
              <a:t>tricky</a:t>
            </a:r>
            <a:r>
              <a:rPr lang="nb-NO" sz="3200" dirty="0"/>
              <a:t>…</a:t>
            </a:r>
          </a:p>
          <a:p>
            <a:r>
              <a:rPr lang="nb-NO" sz="3200" dirty="0"/>
              <a:t>Hvordan? Prøve seg frem</a:t>
            </a:r>
          </a:p>
          <a:p>
            <a:endParaRPr lang="nb-NO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1713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76600" y="838200"/>
            <a:ext cx="2743200" cy="228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1137" y="4077072"/>
            <a:ext cx="899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TABELL 11.2 </a:t>
            </a:r>
            <a:r>
              <a:rPr lang="en-US" sz="1400" dirty="0" err="1"/>
              <a:t>Forbruk</a:t>
            </a:r>
            <a:r>
              <a:rPr lang="en-US" sz="1400" dirty="0"/>
              <a:t> av </a:t>
            </a:r>
            <a:r>
              <a:rPr lang="en-US" sz="1400" dirty="0" err="1"/>
              <a:t>kapasitet</a:t>
            </a:r>
            <a:r>
              <a:rPr lang="en-US" sz="1400" dirty="0"/>
              <a:t> </a:t>
            </a:r>
            <a:r>
              <a:rPr lang="en-US" sz="1400" dirty="0" err="1"/>
              <a:t>og</a:t>
            </a:r>
            <a:r>
              <a:rPr lang="en-US" sz="1400" dirty="0"/>
              <a:t> </a:t>
            </a:r>
            <a:r>
              <a:rPr lang="en-US" sz="1400" dirty="0" err="1"/>
              <a:t>tilgjengelige</a:t>
            </a:r>
            <a:r>
              <a:rPr lang="en-US" sz="1400" dirty="0"/>
              <a:t> </a:t>
            </a:r>
            <a:r>
              <a:rPr lang="en-US" sz="1400" dirty="0" err="1"/>
              <a:t>kapasiteter</a:t>
            </a:r>
            <a:endParaRPr lang="en-US" sz="1400" dirty="0">
              <a:latin typeface="Verdana" pitchFamily="34" charset="0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3" y="2127816"/>
            <a:ext cx="7578523" cy="180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14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77334" y="548680"/>
            <a:ext cx="8596668" cy="1320800"/>
          </a:xfrm>
        </p:spPr>
        <p:txBody>
          <a:bodyPr/>
          <a:lstStyle/>
          <a:p>
            <a:r>
              <a:rPr lang="nb-NO" dirty="0"/>
              <a:t>IR </a:t>
            </a:r>
            <a:r>
              <a:rPr lang="nb-NO" dirty="0" err="1"/>
              <a:t>vs</a:t>
            </a:r>
            <a:r>
              <a:rPr lang="nb-NO" dirty="0"/>
              <a:t> NV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b-NO" sz="3200" b="1" dirty="0"/>
                  <a:t>NV</a:t>
                </a:r>
                <a:r>
                  <a:rPr lang="nb-NO" sz="3200" dirty="0"/>
                  <a:t> finner verdien av prosjektet i kroner, </a:t>
                </a:r>
                <a:r>
                  <a:rPr lang="nb-NO" sz="3200" b="1" dirty="0"/>
                  <a:t>for et gitt avkastningskrav</a:t>
                </a:r>
              </a:p>
              <a:p>
                <a:r>
                  <a:rPr lang="nb-NO" sz="3200" b="1" dirty="0"/>
                  <a:t>IR </a:t>
                </a:r>
                <a:r>
                  <a:rPr lang="nb-NO" sz="3200" dirty="0"/>
                  <a:t>finner det avkastningskravet som gir NV = 0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nb-NO" sz="3200" b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nb-NO" sz="3200" i="1">
                        <a:latin typeface="Cambria Math" panose="02040503050406030204" pitchFamily="18" charset="0"/>
                      </a:rPr>
                      <m:t>𝑁𝑉</m:t>
                    </m:r>
                    <m:r>
                      <a:rPr lang="nb-NO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b-NO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3200" i="1">
                            <a:latin typeface="Cambria Math" panose="02040503050406030204" pitchFamily="18" charset="0"/>
                          </a:rPr>
                          <m:t>𝐶𝐹</m:t>
                        </m:r>
                      </m:e>
                      <m:sub>
                        <m:r>
                          <a:rPr lang="nb-NO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sz="3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b-NO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b-NO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3200" i="1">
                                <a:latin typeface="Cambria Math" panose="02040503050406030204" pitchFamily="18" charset="0"/>
                              </a:rPr>
                              <m:t>𝐶𝐹</m:t>
                            </m:r>
                          </m:e>
                          <m:sub>
                            <m:r>
                              <a:rPr lang="nb-NO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nb-NO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nb-NO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sz="32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nb-NO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nb-NO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nb-NO" sz="3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b-NO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b-NO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3200" i="1">
                                <a:latin typeface="Cambria Math" panose="02040503050406030204" pitchFamily="18" charset="0"/>
                              </a:rPr>
                              <m:t>𝐶𝐹</m:t>
                            </m:r>
                          </m:e>
                          <m:sub>
                            <m:r>
                              <a:rPr lang="nb-NO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nb-NO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nb-NO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sz="32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nb-NO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nb-NO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nb-NO" sz="3200" dirty="0"/>
                  <a:t>…</a:t>
                </a:r>
              </a:p>
            </p:txBody>
          </p:sp>
        </mc:Choice>
        <mc:Fallback xmlns="">
          <p:sp>
            <p:nvSpPr>
              <p:cNvPr id="3" name="Plassholder for innhol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1" t="-204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160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Internrentemetoden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2060848"/>
            <a:ext cx="8596668" cy="3880773"/>
          </a:xfrm>
        </p:spPr>
        <p:txBody>
          <a:bodyPr>
            <a:normAutofit/>
          </a:bodyPr>
          <a:lstStyle/>
          <a:p>
            <a:r>
              <a:rPr lang="nb-NO" sz="3200" dirty="0"/>
              <a:t>Internrentemetoden tar hensyn til pengenes tidsverdi</a:t>
            </a:r>
          </a:p>
          <a:p>
            <a:r>
              <a:rPr lang="nb-NO" sz="3200" dirty="0"/>
              <a:t>Relativ avkastning i prosent fremfor kroner</a:t>
            </a:r>
          </a:p>
          <a:p>
            <a:r>
              <a:rPr lang="nb-NO" sz="3200" dirty="0"/>
              <a:t>Metoden tar ikke hensyn til </a:t>
            </a:r>
            <a:r>
              <a:rPr lang="nb-NO" sz="3200" dirty="0" err="1"/>
              <a:t>skalaforskjeller</a:t>
            </a:r>
            <a:r>
              <a:rPr lang="nb-NO" sz="3200" dirty="0"/>
              <a:t> mellom gjensidig utelukkende prosjekter </a:t>
            </a:r>
          </a:p>
          <a:p>
            <a:pPr lvl="1"/>
            <a:r>
              <a:rPr lang="nb-NO" sz="2800" dirty="0"/>
              <a:t>Neglisjerer at det «egentlig» er kronene vi lever av, ikke prosentene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3233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Internrentemetoden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47216" y="1930400"/>
            <a:ext cx="8596668" cy="3880773"/>
          </a:xfrm>
        </p:spPr>
        <p:txBody>
          <a:bodyPr/>
          <a:lstStyle/>
          <a:p>
            <a:r>
              <a:rPr lang="nb-NO" dirty="0"/>
              <a:t>Eksempel, nåverdi med ulik rente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Plassholder for innhold 2"/>
          <p:cNvSpPr txBox="1">
            <a:spLocks/>
          </p:cNvSpPr>
          <p:nvPr/>
        </p:nvSpPr>
        <p:spPr>
          <a:xfrm>
            <a:off x="687664" y="5321282"/>
            <a:ext cx="822960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400" dirty="0">
                <a:solidFill>
                  <a:schemeClr val="bg1">
                    <a:lumMod val="50000"/>
                  </a:schemeClr>
                </a:solidFill>
              </a:rPr>
              <a:t>Altså må internrenten ligge imellom 10 og 15%</a:t>
            </a:r>
          </a:p>
          <a:p>
            <a:endParaRPr lang="en-US" sz="2400" dirty="0"/>
          </a:p>
        </p:txBody>
      </p:sp>
      <p:pic>
        <p:nvPicPr>
          <p:cNvPr id="8" name="Obraz 1">
            <a:extLst>
              <a:ext uri="{FF2B5EF4-FFF2-40B4-BE49-F238E27FC236}">
                <a16:creationId xmlns:a16="http://schemas.microsoft.com/office/drawing/2014/main" id="{B855DE47-40F2-7A70-1C80-9173394C89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37"/>
          <a:stretch/>
        </p:blipFill>
        <p:spPr>
          <a:xfrm>
            <a:off x="1127448" y="2542401"/>
            <a:ext cx="2448272" cy="2612362"/>
          </a:xfrm>
          <a:prstGeom prst="rect">
            <a:avLst/>
          </a:prstGeom>
        </p:spPr>
      </p:pic>
      <p:pic>
        <p:nvPicPr>
          <p:cNvPr id="9" name="Obraz 1">
            <a:extLst>
              <a:ext uri="{FF2B5EF4-FFF2-40B4-BE49-F238E27FC236}">
                <a16:creationId xmlns:a16="http://schemas.microsoft.com/office/drawing/2014/main" id="{B9DFAF7B-8383-F7EB-2E0D-D257D02BE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4"/>
          <a:stretch/>
        </p:blipFill>
        <p:spPr>
          <a:xfrm>
            <a:off x="3575720" y="2542401"/>
            <a:ext cx="2242055" cy="26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1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400" dirty="0"/>
              <a:t>Finne internrenten – prøv og feil</a:t>
            </a:r>
            <a:endParaRPr lang="en-US" sz="44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nb-NO" dirty="0"/>
              <a:t>For å finne internrenten ved manuell regning</a:t>
            </a:r>
          </a:p>
          <a:p>
            <a:pPr marL="514350" indent="-514350">
              <a:buFont typeface="+mj-lt"/>
              <a:buAutoNum type="arabicParenR"/>
            </a:pPr>
            <a:r>
              <a:rPr lang="nb-NO" dirty="0"/>
              <a:t>Gjett hva internrenten kan være</a:t>
            </a:r>
          </a:p>
          <a:p>
            <a:pPr marL="514350" indent="-514350">
              <a:buFont typeface="+mj-lt"/>
              <a:buAutoNum type="arabicParenR"/>
            </a:pPr>
            <a:r>
              <a:rPr lang="nb-NO" dirty="0" err="1"/>
              <a:t>Beregn</a:t>
            </a:r>
            <a:r>
              <a:rPr lang="nb-NO" dirty="0"/>
              <a:t> prosjektets nåverdi med denne renten</a:t>
            </a:r>
          </a:p>
          <a:p>
            <a:pPr marL="514350" indent="-514350">
              <a:buFont typeface="+mj-lt"/>
              <a:buAutoNum type="arabicParenR"/>
            </a:pPr>
            <a:r>
              <a:rPr lang="nb-NO" dirty="0"/>
              <a:t>Om nåverdien blir negativ, prøv lavere rente. Og omvendt om positiv</a:t>
            </a:r>
          </a:p>
          <a:p>
            <a:pPr marL="514350" indent="-514350">
              <a:buFont typeface="+mj-lt"/>
              <a:buAutoNum type="arabicParenR"/>
            </a:pPr>
            <a:r>
              <a:rPr lang="nb-NO" dirty="0"/>
              <a:t>Gjenta punkt 3 inntil nåverdien blir tilnærmet lik 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40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Lokalisere internrenten ved hjelp av nåverdiprofil</a:t>
            </a:r>
            <a:endParaRPr lang="en-US" dirty="0"/>
          </a:p>
        </p:txBody>
      </p:sp>
      <p:pic>
        <p:nvPicPr>
          <p:cNvPr id="3" name="Obraz 1">
            <a:extLst>
              <a:ext uri="{FF2B5EF4-FFF2-40B4-BE49-F238E27FC236}">
                <a16:creationId xmlns:a16="http://schemas.microsoft.com/office/drawing/2014/main" id="{F7F033F2-2F5A-78A4-44A2-77C58619D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2132856"/>
            <a:ext cx="6984776" cy="411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25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Beslutningsregler under internrentemetoden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3200" dirty="0"/>
              <a:t>Ved uavhengige prosjekter</a:t>
            </a:r>
          </a:p>
          <a:p>
            <a:pPr lvl="1"/>
            <a:r>
              <a:rPr lang="nb-NO" sz="2800" dirty="0"/>
              <a:t>Alle prosjekter med internrente over avkastningskravet er interessante </a:t>
            </a:r>
          </a:p>
          <a:p>
            <a:r>
              <a:rPr lang="nb-NO" sz="3200" dirty="0"/>
              <a:t>Ved gjensidig utelukkende prosjekter</a:t>
            </a:r>
          </a:p>
          <a:p>
            <a:pPr lvl="1"/>
            <a:r>
              <a:rPr lang="nb-NO" sz="2800" dirty="0"/>
              <a:t>Internrentemetoden er uegnet. Hvorfor?</a:t>
            </a:r>
          </a:p>
          <a:p>
            <a:pPr lvl="1"/>
            <a:r>
              <a:rPr lang="nb-NO" sz="2800" dirty="0"/>
              <a:t>Bruk nåverdimetoden</a:t>
            </a:r>
          </a:p>
          <a:p>
            <a:pPr marL="201168" lvl="1" indent="0">
              <a:buNone/>
            </a:pP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21398736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7ECF5F-C348-34B3-0070-273EE108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 for forelesning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4CEF136-FB92-FF5D-31A3-D48B1DB7D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5073"/>
            <a:ext cx="8596668" cy="388077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nb-NO" dirty="0"/>
              <a:t>Pengenes tidsverdi</a:t>
            </a:r>
          </a:p>
          <a:p>
            <a:pPr>
              <a:buFont typeface="+mj-lt"/>
              <a:buAutoNum type="arabicPeriod"/>
            </a:pPr>
            <a:r>
              <a:rPr lang="nb-NO" dirty="0"/>
              <a:t>Nåverdimetoden og nåverdiprofil</a:t>
            </a:r>
          </a:p>
          <a:p>
            <a:pPr>
              <a:buFont typeface="+mj-lt"/>
              <a:buAutoNum type="arabicPeriod"/>
            </a:pPr>
            <a:r>
              <a:rPr lang="nb-NO" dirty="0"/>
              <a:t>Internrentemetoden</a:t>
            </a:r>
          </a:p>
          <a:p>
            <a:pPr>
              <a:buFont typeface="+mj-lt"/>
              <a:buAutoNum type="arabicPeriod"/>
            </a:pPr>
            <a:r>
              <a:rPr lang="nb-NO" b="1" dirty="0"/>
              <a:t>Tilbakebetalingsmetoden</a:t>
            </a:r>
          </a:p>
          <a:p>
            <a:pPr>
              <a:buFont typeface="+mj-lt"/>
              <a:buAutoNum type="arabicPeriod"/>
            </a:pPr>
            <a:r>
              <a:rPr lang="nb-NO" dirty="0"/>
              <a:t>Annuitetsmetoden</a:t>
            </a:r>
          </a:p>
          <a:p>
            <a:pPr>
              <a:buFont typeface="+mj-lt"/>
              <a:buAutoNum type="arabicPeriod"/>
            </a:pPr>
            <a:r>
              <a:rPr lang="nb-NO" dirty="0"/>
              <a:t>Kapitalrasjonering</a:t>
            </a:r>
          </a:p>
          <a:p>
            <a:pPr>
              <a:buFont typeface="+mj-lt"/>
              <a:buAutoNum type="arabicPeriod"/>
            </a:pPr>
            <a:r>
              <a:rPr lang="nb-NO" dirty="0"/>
              <a:t>Utskiftningskalkyler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736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Tilbakebetalingsmetoden (13.4)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75168" y="1844824"/>
            <a:ext cx="9001000" cy="518457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b-NO" sz="2400" dirty="0"/>
              <a:t>Hvor lang tid det tar å tjene inn igjen investeringsutlegget?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b-NO" sz="2000" dirty="0"/>
              <a:t>Jo raskere jo bedre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sz="2400" dirty="0"/>
              <a:t>Om et prosjekt er lønnsomt blir avgjort ved å sammenligne tilbakebetalingstiden med kravet til tilbakebetalingstid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sz="2400" dirty="0"/>
              <a:t> Ved gjensidig utelukkende prosjekter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b-NO" sz="2000" dirty="0"/>
              <a:t>Prosjektet med kortest tilbakebetalingstid godtas, forutsatt at tilbakebetalingstiden ligger under tilbakebetalingskravet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sz="2400" dirty="0"/>
              <a:t> Ved uavhengige prosjekter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b-NO" sz="2000" dirty="0"/>
              <a:t>Alle prosjekter med kortere tilbakebetalingstid enn kravet godtas</a:t>
            </a:r>
          </a:p>
        </p:txBody>
      </p:sp>
    </p:spTree>
    <p:extLst>
      <p:ext uri="{BB962C8B-B14F-4D97-AF65-F5344CB8AC3E}">
        <p14:creationId xmlns:p14="http://schemas.microsoft.com/office/powerpoint/2010/main" val="20302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Tilbakebetalingsmetoden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Eksempel fra tidligere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Både prosjekt A og B har tilbakebetalingstid på tre år</a:t>
            </a:r>
            <a:endParaRPr lang="en-US" dirty="0"/>
          </a:p>
        </p:txBody>
      </p:sp>
      <p:graphicFrame>
        <p:nvGraphicFramePr>
          <p:cNvPr id="6" name="Tabell 6">
            <a:extLst>
              <a:ext uri="{FF2B5EF4-FFF2-40B4-BE49-F238E27FC236}">
                <a16:creationId xmlns:a16="http://schemas.microsoft.com/office/drawing/2014/main" id="{25AEFCAE-6D85-8B06-346E-33FC57CEB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089885"/>
              </p:ext>
            </p:extLst>
          </p:nvPr>
        </p:nvGraphicFramePr>
        <p:xfrm>
          <a:off x="677334" y="3212976"/>
          <a:ext cx="81280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869951212"/>
                    </a:ext>
                  </a:extLst>
                </a:gridCol>
                <a:gridCol w="1164749">
                  <a:extLst>
                    <a:ext uri="{9D8B030D-6E8A-4147-A177-3AD203B41FA5}">
                      <a16:colId xmlns:a16="http://schemas.microsoft.com/office/drawing/2014/main" val="1759228226"/>
                    </a:ext>
                  </a:extLst>
                </a:gridCol>
                <a:gridCol w="1164749">
                  <a:extLst>
                    <a:ext uri="{9D8B030D-6E8A-4147-A177-3AD203B41FA5}">
                      <a16:colId xmlns:a16="http://schemas.microsoft.com/office/drawing/2014/main" val="1599490387"/>
                    </a:ext>
                  </a:extLst>
                </a:gridCol>
                <a:gridCol w="1164749">
                  <a:extLst>
                    <a:ext uri="{9D8B030D-6E8A-4147-A177-3AD203B41FA5}">
                      <a16:colId xmlns:a16="http://schemas.microsoft.com/office/drawing/2014/main" val="3624069335"/>
                    </a:ext>
                  </a:extLst>
                </a:gridCol>
                <a:gridCol w="1164749">
                  <a:extLst>
                    <a:ext uri="{9D8B030D-6E8A-4147-A177-3AD203B41FA5}">
                      <a16:colId xmlns:a16="http://schemas.microsoft.com/office/drawing/2014/main" val="920167511"/>
                    </a:ext>
                  </a:extLst>
                </a:gridCol>
                <a:gridCol w="1164749">
                  <a:extLst>
                    <a:ext uri="{9D8B030D-6E8A-4147-A177-3AD203B41FA5}">
                      <a16:colId xmlns:a16="http://schemas.microsoft.com/office/drawing/2014/main" val="1907863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Prosjekt/tidspunkt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42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Prosjekt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49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Prosjekt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508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5343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Tilbakebetalingsmetoden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Enkel! Men, </a:t>
            </a:r>
            <a:r>
              <a:rPr lang="nb-NO" sz="2800" dirty="0"/>
              <a:t>har viktige ulemper</a:t>
            </a:r>
          </a:p>
          <a:p>
            <a:pPr lvl="1"/>
            <a:r>
              <a:rPr lang="nb-NO" sz="2400" dirty="0"/>
              <a:t>Ingen hensyn til fordelingen i kontantstrømmen. Dvs. at man neglisjerer pengenes tidsverdi</a:t>
            </a:r>
          </a:p>
          <a:p>
            <a:pPr lvl="1"/>
            <a:r>
              <a:rPr lang="nb-NO" sz="2400" dirty="0"/>
              <a:t>Vet ikke hva som skjer etter tilbakebetalingen</a:t>
            </a:r>
          </a:p>
          <a:p>
            <a:pPr lvl="1"/>
            <a:r>
              <a:rPr lang="nb-NO" sz="2400" dirty="0"/>
              <a:t>Gir lite støtte til riktige beslutninger som skal ta sikte på å maksimere eiernes verdier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93423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074B04C-8F86-B985-D796-277FB7AF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34B98A8-59E8-3F89-07C8-D6606C2A6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Obraz 1">
            <a:extLst>
              <a:ext uri="{FF2B5EF4-FFF2-40B4-BE49-F238E27FC236}">
                <a16:creationId xmlns:a16="http://schemas.microsoft.com/office/drawing/2014/main" id="{19663755-AA75-BC37-707F-CE772E43D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609600"/>
            <a:ext cx="7388576" cy="521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802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05398" y="836712"/>
            <a:ext cx="8229600" cy="1728192"/>
          </a:xfrm>
        </p:spPr>
        <p:txBody>
          <a:bodyPr>
            <a:noAutofit/>
          </a:bodyPr>
          <a:lstStyle/>
          <a:p>
            <a:r>
              <a:rPr lang="nb-NO" sz="3600" dirty="0"/>
              <a:t>Sammendrag av beslutningsreglene</a:t>
            </a:r>
            <a:endParaRPr lang="en-US" sz="3600" dirty="0"/>
          </a:p>
        </p:txBody>
      </p:sp>
      <p:pic>
        <p:nvPicPr>
          <p:cNvPr id="3" name="Obraz 1">
            <a:extLst>
              <a:ext uri="{FF2B5EF4-FFF2-40B4-BE49-F238E27FC236}">
                <a16:creationId xmlns:a16="http://schemas.microsoft.com/office/drawing/2014/main" id="{EF678BCD-D52B-4249-DA44-0A527EF43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58" y="2060848"/>
            <a:ext cx="8379293" cy="3451448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B2EE912A-D24B-103E-32DB-D976AD0CBBCD}"/>
              </a:ext>
            </a:extLst>
          </p:cNvPr>
          <p:cNvSpPr/>
          <p:nvPr/>
        </p:nvSpPr>
        <p:spPr>
          <a:xfrm>
            <a:off x="2063552" y="2564904"/>
            <a:ext cx="6996306" cy="280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2030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05398" y="836712"/>
            <a:ext cx="8229600" cy="1728192"/>
          </a:xfrm>
        </p:spPr>
        <p:txBody>
          <a:bodyPr>
            <a:noAutofit/>
          </a:bodyPr>
          <a:lstStyle/>
          <a:p>
            <a:r>
              <a:rPr lang="nb-NO" sz="3600" dirty="0"/>
              <a:t>Sammendrag av beslutningsreglene</a:t>
            </a:r>
            <a:endParaRPr lang="en-US" sz="3600" dirty="0"/>
          </a:p>
        </p:txBody>
      </p:sp>
      <p:pic>
        <p:nvPicPr>
          <p:cNvPr id="3" name="Obraz 1">
            <a:extLst>
              <a:ext uri="{FF2B5EF4-FFF2-40B4-BE49-F238E27FC236}">
                <a16:creationId xmlns:a16="http://schemas.microsoft.com/office/drawing/2014/main" id="{EF678BCD-D52B-4249-DA44-0A527EF43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58" y="2060848"/>
            <a:ext cx="8379293" cy="345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434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7ECF5F-C348-34B3-0070-273EE108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 for forelesning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4CEF136-FB92-FF5D-31A3-D48B1DB7D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5073"/>
            <a:ext cx="8596668" cy="388077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nb-NO" dirty="0"/>
              <a:t>Pengenes tidsverdi</a:t>
            </a:r>
          </a:p>
          <a:p>
            <a:pPr>
              <a:buFont typeface="+mj-lt"/>
              <a:buAutoNum type="arabicPeriod"/>
            </a:pPr>
            <a:r>
              <a:rPr lang="nb-NO" dirty="0"/>
              <a:t>Nåverdimetoden og nåverdiprofil</a:t>
            </a:r>
          </a:p>
          <a:p>
            <a:pPr>
              <a:buFont typeface="+mj-lt"/>
              <a:buAutoNum type="arabicPeriod"/>
            </a:pPr>
            <a:r>
              <a:rPr lang="nb-NO" dirty="0"/>
              <a:t>Internrentemetoden</a:t>
            </a:r>
          </a:p>
          <a:p>
            <a:pPr>
              <a:buFont typeface="+mj-lt"/>
              <a:buAutoNum type="arabicPeriod"/>
            </a:pPr>
            <a:r>
              <a:rPr lang="nb-NO" dirty="0"/>
              <a:t>Tilbakebetalingsmetoden</a:t>
            </a:r>
          </a:p>
          <a:p>
            <a:pPr>
              <a:buFont typeface="+mj-lt"/>
              <a:buAutoNum type="arabicPeriod"/>
            </a:pPr>
            <a:r>
              <a:rPr lang="nb-NO" b="1" dirty="0"/>
              <a:t>Annuitetsmetoden</a:t>
            </a:r>
          </a:p>
          <a:p>
            <a:pPr>
              <a:buFont typeface="+mj-lt"/>
              <a:buAutoNum type="arabicPeriod"/>
            </a:pPr>
            <a:r>
              <a:rPr lang="nb-NO" dirty="0"/>
              <a:t>Kapitalrasjonering</a:t>
            </a:r>
          </a:p>
          <a:p>
            <a:pPr>
              <a:buFont typeface="+mj-lt"/>
              <a:buAutoNum type="arabicPeriod"/>
            </a:pPr>
            <a:r>
              <a:rPr lang="nb-NO" dirty="0"/>
              <a:t>Utskiftningskalkyler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16460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FAB5F57-E1E6-06BC-0711-BAB704DA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Annuitetsmetoden (13.6)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4BAD6FC7-72D5-9FD0-465A-BBE8A7C6F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b-NO" dirty="0"/>
                  <a:t>Prosjekter uten en klar inntektsside</a:t>
                </a:r>
              </a:p>
              <a:p>
                <a:r>
                  <a:rPr lang="nb-NO" dirty="0"/>
                  <a:t>For eksempel kjøp av bil</a:t>
                </a:r>
              </a:p>
              <a:p>
                <a:r>
                  <a:rPr lang="nb-NO" dirty="0"/>
                  <a:t>Nåverdi av en annuitet:</a:t>
                </a:r>
                <a14:m>
                  <m:oMath xmlns:m="http://schemas.openxmlformats.org/officeDocument/2006/math">
                    <m:r>
                      <a:rPr lang="nb-NO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𝐶𝐹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nb-N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nb-N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endParaRPr lang="nb-NO" dirty="0"/>
              </a:p>
              <a:p>
                <a:r>
                  <a:rPr lang="nb-NO" dirty="0"/>
                  <a:t>Anta kostnad 200 000, levetid 15 år, og avkastningskrav på 5%. Hva slags årlig kostnad tilsvarer dette?</a:t>
                </a:r>
              </a:p>
            </p:txBody>
          </p:sp>
        </mc:Choice>
        <mc:Fallback xmlns="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4BAD6FC7-72D5-9FD0-465A-BBE8A7C6F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7" t="-1413" r="-219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637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7ECF5F-C348-34B3-0070-273EE108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 for forelesning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4CEF136-FB92-FF5D-31A3-D48B1DB7D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5073"/>
            <a:ext cx="8596668" cy="388077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nb-NO" dirty="0"/>
              <a:t>Pengenes tidsverdi</a:t>
            </a:r>
          </a:p>
          <a:p>
            <a:pPr>
              <a:buFont typeface="+mj-lt"/>
              <a:buAutoNum type="arabicPeriod"/>
            </a:pPr>
            <a:r>
              <a:rPr lang="nb-NO" dirty="0"/>
              <a:t>Nåverdimetoden og nåverdiprofil</a:t>
            </a:r>
          </a:p>
          <a:p>
            <a:pPr>
              <a:buFont typeface="+mj-lt"/>
              <a:buAutoNum type="arabicPeriod"/>
            </a:pPr>
            <a:r>
              <a:rPr lang="nb-NO" dirty="0"/>
              <a:t>Internrentemetoden</a:t>
            </a:r>
          </a:p>
          <a:p>
            <a:pPr>
              <a:buFont typeface="+mj-lt"/>
              <a:buAutoNum type="arabicPeriod"/>
            </a:pPr>
            <a:r>
              <a:rPr lang="nb-NO" dirty="0"/>
              <a:t>Tilbakebetalingsmetoden</a:t>
            </a:r>
          </a:p>
          <a:p>
            <a:pPr>
              <a:buFont typeface="+mj-lt"/>
              <a:buAutoNum type="arabicPeriod"/>
            </a:pPr>
            <a:r>
              <a:rPr lang="nb-NO" dirty="0"/>
              <a:t>Annuitetsmetoden</a:t>
            </a:r>
          </a:p>
          <a:p>
            <a:pPr>
              <a:buFont typeface="+mj-lt"/>
              <a:buAutoNum type="arabicPeriod"/>
            </a:pPr>
            <a:r>
              <a:rPr lang="nb-NO" b="1" dirty="0"/>
              <a:t>Kapitalrasjonering</a:t>
            </a:r>
          </a:p>
          <a:p>
            <a:pPr>
              <a:buFont typeface="+mj-lt"/>
              <a:buAutoNum type="arabicPeriod"/>
            </a:pPr>
            <a:r>
              <a:rPr lang="nb-NO" dirty="0"/>
              <a:t>Utskiftningskalkyler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497289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225AFFC-6922-4352-A34A-ADC730C3E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Kapitalrasjonering (13.7)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CBC1AAE-5AB5-4A6C-A1D6-90D3DAD55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700808"/>
            <a:ext cx="8596668" cy="4436763"/>
          </a:xfrm>
        </p:spPr>
        <p:txBody>
          <a:bodyPr>
            <a:normAutofit fontScale="62500" lnSpcReduction="20000"/>
          </a:bodyPr>
          <a:lstStyle/>
          <a:p>
            <a:r>
              <a:rPr lang="nb-NO" sz="3400" dirty="0"/>
              <a:t>Ikke alltid penger nok til å realisere alle prosjekter med positiv nåverdi</a:t>
            </a:r>
          </a:p>
          <a:p>
            <a:r>
              <a:rPr lang="nb-NO" sz="3400" dirty="0"/>
              <a:t>Hva hvis man har for eksempel 6 prosjekter og kun 6000 tilgjengelig?</a:t>
            </a:r>
          </a:p>
          <a:p>
            <a:r>
              <a:rPr lang="nb-NO" sz="3400" b="1" dirty="0"/>
              <a:t>NV-indeks: NV/Investert beløp </a:t>
            </a:r>
            <a:r>
              <a:rPr lang="nb-NO" sz="3400" b="1" dirty="0">
                <a:sym typeface="Wingdings" panose="05000000000000000000" pitchFamily="2" charset="2"/>
              </a:rPr>
              <a:t> NV pr knapp faktor</a:t>
            </a:r>
            <a:r>
              <a:rPr lang="nb-NO" sz="3400" b="1" dirty="0"/>
              <a:t> 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sz="3200" dirty="0"/>
              <a:t>Forskjellig rangering etter NV, IRR og NV-indeks</a:t>
            </a:r>
          </a:p>
          <a:p>
            <a:r>
              <a:rPr lang="nb-NO" sz="3200" dirty="0"/>
              <a:t>Er prosjektene delelige?</a:t>
            </a:r>
          </a:p>
          <a:p>
            <a:endParaRPr lang="nb-NO" dirty="0"/>
          </a:p>
        </p:txBody>
      </p:sp>
      <p:pic>
        <p:nvPicPr>
          <p:cNvPr id="5" name="Obraz 1">
            <a:extLst>
              <a:ext uri="{FF2B5EF4-FFF2-40B4-BE49-F238E27FC236}">
                <a16:creationId xmlns:a16="http://schemas.microsoft.com/office/drawing/2014/main" id="{197A689D-4BEF-E3FD-47DA-5C754A5FB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2852936"/>
            <a:ext cx="7002842" cy="246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718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7ECF5F-C348-34B3-0070-273EE108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 for forelesning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4CEF136-FB92-FF5D-31A3-D48B1DB7D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5073"/>
            <a:ext cx="8596668" cy="388077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nb-NO" dirty="0"/>
              <a:t>Pengenes tidsverdi</a:t>
            </a:r>
          </a:p>
          <a:p>
            <a:pPr>
              <a:buFont typeface="+mj-lt"/>
              <a:buAutoNum type="arabicPeriod"/>
            </a:pPr>
            <a:r>
              <a:rPr lang="nb-NO" dirty="0"/>
              <a:t>Nåverdimetoden og nåverdiprofil</a:t>
            </a:r>
          </a:p>
          <a:p>
            <a:pPr>
              <a:buFont typeface="+mj-lt"/>
              <a:buAutoNum type="arabicPeriod"/>
            </a:pPr>
            <a:r>
              <a:rPr lang="nb-NO" dirty="0"/>
              <a:t>Internrentemetoden</a:t>
            </a:r>
          </a:p>
          <a:p>
            <a:pPr>
              <a:buFont typeface="+mj-lt"/>
              <a:buAutoNum type="arabicPeriod"/>
            </a:pPr>
            <a:r>
              <a:rPr lang="nb-NO" dirty="0"/>
              <a:t>Tilbakebetalingsmetoden</a:t>
            </a:r>
          </a:p>
          <a:p>
            <a:pPr>
              <a:buFont typeface="+mj-lt"/>
              <a:buAutoNum type="arabicPeriod"/>
            </a:pPr>
            <a:r>
              <a:rPr lang="nb-NO" dirty="0"/>
              <a:t>Annuitetsmetoden</a:t>
            </a:r>
          </a:p>
          <a:p>
            <a:pPr>
              <a:buFont typeface="+mj-lt"/>
              <a:buAutoNum type="arabicPeriod"/>
            </a:pPr>
            <a:r>
              <a:rPr lang="nb-NO" dirty="0"/>
              <a:t>Kapitalrasjonering</a:t>
            </a:r>
          </a:p>
          <a:p>
            <a:pPr>
              <a:buFont typeface="+mj-lt"/>
              <a:buAutoNum type="arabicPeriod"/>
            </a:pPr>
            <a:r>
              <a:rPr lang="nb-NO" b="1" dirty="0"/>
              <a:t>Utskiftningskalkyler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343564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67408" y="404664"/>
            <a:ext cx="7808830" cy="1450757"/>
          </a:xfrm>
        </p:spPr>
        <p:txBody>
          <a:bodyPr>
            <a:normAutofit/>
          </a:bodyPr>
          <a:lstStyle/>
          <a:p>
            <a:r>
              <a:rPr lang="nb-NO" dirty="0"/>
              <a:t>Utskiftningskalkyler (13.8)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762047" y="1412776"/>
            <a:ext cx="8596668" cy="4680520"/>
          </a:xfrm>
        </p:spPr>
        <p:txBody>
          <a:bodyPr>
            <a:normAutofit/>
          </a:bodyPr>
          <a:lstStyle/>
          <a:p>
            <a:r>
              <a:rPr lang="nb-NO" sz="2400" dirty="0"/>
              <a:t>Når skal man bytte ut utstyr? For eksempel:</a:t>
            </a:r>
          </a:p>
          <a:p>
            <a:pPr marL="457200" lvl="1" indent="0">
              <a:buNone/>
            </a:pPr>
            <a:r>
              <a:rPr lang="nb-NO" sz="2200" dirty="0"/>
              <a:t>1. Når optimalt tidspunkt å bytte til nytt og bedre?</a:t>
            </a:r>
          </a:p>
          <a:p>
            <a:pPr marL="457200" lvl="1" indent="0">
              <a:buNone/>
            </a:pPr>
            <a:r>
              <a:rPr lang="nb-NO" sz="2200" dirty="0"/>
              <a:t>2. Optimal levetid for engangsinvestering?</a:t>
            </a:r>
          </a:p>
          <a:p>
            <a:pPr marL="457200" lvl="1" indent="0">
              <a:buNone/>
            </a:pPr>
            <a:r>
              <a:rPr lang="nb-NO" sz="2200" dirty="0"/>
              <a:t>3. Optimalt utskiftningstidspunkt for en kjede investeringer</a:t>
            </a:r>
          </a:p>
          <a:p>
            <a:r>
              <a:rPr lang="nb-NO" sz="2400" dirty="0"/>
              <a:t>Tenk på ulike utskiftningstider som separate prosjekter med egen kontantstrøm</a:t>
            </a:r>
          </a:p>
          <a:p>
            <a:pPr lvl="1"/>
            <a:r>
              <a:rPr lang="nb-NO" sz="2200" dirty="0" err="1"/>
              <a:t>Beregn</a:t>
            </a:r>
            <a:r>
              <a:rPr lang="nb-NO" sz="2200" dirty="0"/>
              <a:t> nåverdi for hvert </a:t>
            </a:r>
            <a:r>
              <a:rPr lang="nb-NO" sz="2200" dirty="0" err="1"/>
              <a:t>byttetidpunkt</a:t>
            </a:r>
            <a:r>
              <a:rPr lang="nb-NO" sz="2200" dirty="0"/>
              <a:t> (</a:t>
            </a:r>
            <a:r>
              <a:rPr lang="nb-NO" sz="2200" dirty="0" err="1"/>
              <a:t>pkt</a:t>
            </a:r>
            <a:r>
              <a:rPr lang="nb-NO" sz="2200" dirty="0"/>
              <a:t> 1-2)</a:t>
            </a:r>
          </a:p>
          <a:p>
            <a:pPr lvl="1"/>
            <a:r>
              <a:rPr lang="nb-NO" sz="2200" dirty="0"/>
              <a:t>Hvis kjede/gjentatte investeringer: </a:t>
            </a:r>
          </a:p>
          <a:p>
            <a:pPr lvl="2"/>
            <a:r>
              <a:rPr lang="nb-NO" sz="2000" dirty="0"/>
              <a:t>Finn annuitetsfaktoren (gitt NV og avkastningskrav)</a:t>
            </a:r>
          </a:p>
          <a:p>
            <a:pPr lvl="2"/>
            <a:r>
              <a:rPr lang="nb-NO" sz="2000" dirty="0"/>
              <a:t>Sammenlign hvilken horisont som gir høyeste overskuddsannuitet</a:t>
            </a:r>
          </a:p>
          <a:p>
            <a:pPr marL="457200" indent="-457200">
              <a:buAutoNum type="arabicPeriod"/>
            </a:pPr>
            <a:endParaRPr lang="nb-NO" b="1" dirty="0"/>
          </a:p>
          <a:p>
            <a:pPr marL="457200" indent="-457200">
              <a:buAutoNum type="arabicPeriod"/>
            </a:pPr>
            <a:endParaRPr lang="nb-NO" b="1" dirty="0"/>
          </a:p>
          <a:p>
            <a:pPr marL="457200" indent="-457200">
              <a:buAutoNum type="arabicPeriod"/>
            </a:pP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122947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27C68C-A21F-48AB-B17F-FC6C5C7D4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fra boken: Optimal levetid</a:t>
            </a: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3D608755-4331-4365-A8F2-54D5745CF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037789"/>
              </p:ext>
            </p:extLst>
          </p:nvPr>
        </p:nvGraphicFramePr>
        <p:xfrm>
          <a:off x="479376" y="2420888"/>
          <a:ext cx="85963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8">
                  <a:extLst>
                    <a:ext uri="{9D8B030D-6E8A-4147-A177-3AD203B41FA5}">
                      <a16:colId xmlns:a16="http://schemas.microsoft.com/office/drawing/2014/main" val="2611904664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098315021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029407969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436846947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444368800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005736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 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T=4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14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1 år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-900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 </a:t>
                      </a:r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+ 750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14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2 år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-900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 </a:t>
                      </a:r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+ 600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72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3 år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-900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 </a:t>
                      </a:r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+ 450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09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4 år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-900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 </a:t>
                      </a:r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+150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990566"/>
                  </a:ext>
                </a:extLst>
              </a:tr>
            </a:tbl>
          </a:graphicData>
        </a:graphic>
      </p:graphicFrame>
      <p:sp>
        <p:nvSpPr>
          <p:cNvPr id="6" name="TekstSylinder 5">
            <a:extLst>
              <a:ext uri="{FF2B5EF4-FFF2-40B4-BE49-F238E27FC236}">
                <a16:creationId xmlns:a16="http://schemas.microsoft.com/office/drawing/2014/main" id="{357007D2-10C5-66E8-BEE9-3188DFB2420F}"/>
              </a:ext>
            </a:extLst>
          </p:cNvPr>
          <p:cNvSpPr txBox="1"/>
          <p:nvPr/>
        </p:nvSpPr>
        <p:spPr>
          <a:xfrm>
            <a:off x="1199456" y="4869160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Salgspris/restverdi</a:t>
            </a:r>
          </a:p>
        </p:txBody>
      </p: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94F6FBE9-AF0C-27E7-0BA9-9B29828D9B67}"/>
              </a:ext>
            </a:extLst>
          </p:cNvPr>
          <p:cNvCxnSpPr/>
          <p:nvPr/>
        </p:nvCxnSpPr>
        <p:spPr>
          <a:xfrm flipV="1">
            <a:off x="2783632" y="3068960"/>
            <a:ext cx="1440160" cy="18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B91E7937-5ADB-E1E3-E6E3-B96B23046103}"/>
              </a:ext>
            </a:extLst>
          </p:cNvPr>
          <p:cNvCxnSpPr>
            <a:cxnSpLocks/>
          </p:cNvCxnSpPr>
          <p:nvPr/>
        </p:nvCxnSpPr>
        <p:spPr>
          <a:xfrm flipV="1">
            <a:off x="3071664" y="3429000"/>
            <a:ext cx="2520280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kobling 11">
            <a:extLst>
              <a:ext uri="{FF2B5EF4-FFF2-40B4-BE49-F238E27FC236}">
                <a16:creationId xmlns:a16="http://schemas.microsoft.com/office/drawing/2014/main" id="{0FAFDBEC-6251-EFF7-707E-0B6A27337704}"/>
              </a:ext>
            </a:extLst>
          </p:cNvPr>
          <p:cNvCxnSpPr>
            <a:cxnSpLocks/>
          </p:cNvCxnSpPr>
          <p:nvPr/>
        </p:nvCxnSpPr>
        <p:spPr>
          <a:xfrm flipV="1">
            <a:off x="3315741" y="3789040"/>
            <a:ext cx="3716363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80A3A68F-5DC0-2573-C235-55A12DAB4F58}"/>
              </a:ext>
            </a:extLst>
          </p:cNvPr>
          <p:cNvCxnSpPr>
            <a:cxnSpLocks/>
          </p:cNvCxnSpPr>
          <p:nvPr/>
        </p:nvCxnSpPr>
        <p:spPr>
          <a:xfrm flipV="1">
            <a:off x="3468141" y="4275088"/>
            <a:ext cx="4932115" cy="746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189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3D608755-4331-4365-A8F2-54D5745CF8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8">
                  <a:extLst>
                    <a:ext uri="{9D8B030D-6E8A-4147-A177-3AD203B41FA5}">
                      <a16:colId xmlns:a16="http://schemas.microsoft.com/office/drawing/2014/main" val="2611904664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098315021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029407969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436846947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444368800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005736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 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T=4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14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1 år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-900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 </a:t>
                      </a:r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+ 750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14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2 år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-900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 </a:t>
                      </a:r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+ 600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72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3 år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-900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 </a:t>
                      </a:r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+ 450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09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4 år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-900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 </a:t>
                      </a:r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+150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990566"/>
                  </a:ext>
                </a:extLst>
              </a:tr>
            </a:tbl>
          </a:graphicData>
        </a:graphic>
      </p:graphicFrame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5252E2D1-42FA-4E7E-BD67-53A50D80117D}"/>
              </a:ext>
            </a:extLst>
          </p:cNvPr>
          <p:cNvSpPr txBox="1">
            <a:spLocks/>
          </p:cNvSpPr>
          <p:nvPr/>
        </p:nvSpPr>
        <p:spPr>
          <a:xfrm>
            <a:off x="767408" y="1772816"/>
            <a:ext cx="8596668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 sz="2400" dirty="0"/>
          </a:p>
          <a:p>
            <a:pPr lvl="1"/>
            <a:endParaRPr lang="nb-NO" sz="2200" dirty="0"/>
          </a:p>
          <a:p>
            <a:pPr lvl="1"/>
            <a:endParaRPr lang="nb-NO" sz="2200" dirty="0"/>
          </a:p>
          <a:p>
            <a:pPr lvl="1"/>
            <a:endParaRPr lang="nb-NO" sz="2200" dirty="0"/>
          </a:p>
          <a:p>
            <a:pPr lvl="1"/>
            <a:endParaRPr lang="nb-NO" sz="2200" dirty="0"/>
          </a:p>
          <a:p>
            <a:pPr lvl="1"/>
            <a:r>
              <a:rPr lang="nb-NO" sz="2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Avkastningskrav = 15%. </a:t>
            </a:r>
            <a:r>
              <a:rPr lang="nb-NO" sz="2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nb-NO" sz="2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do?</a:t>
            </a:r>
          </a:p>
          <a:p>
            <a:pPr lvl="1"/>
            <a:r>
              <a:rPr lang="nb-NO" sz="2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NV1 = 13</a:t>
            </a:r>
          </a:p>
          <a:p>
            <a:pPr lvl="1"/>
            <a:r>
              <a:rPr lang="nb-NO" sz="2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NV2 = 41</a:t>
            </a:r>
          </a:p>
          <a:p>
            <a:pPr lvl="1"/>
            <a:r>
              <a:rPr lang="nb-NO" sz="2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NV3 = 81</a:t>
            </a:r>
          </a:p>
          <a:p>
            <a:pPr lvl="1"/>
            <a:r>
              <a:rPr lang="nb-NO" sz="2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NV4 = 42</a:t>
            </a:r>
            <a:endParaRPr lang="nb-NO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 3" charset="2"/>
              <a:buAutoNum type="arabicPeriod"/>
            </a:pPr>
            <a:endParaRPr lang="nb-NO" b="1" dirty="0"/>
          </a:p>
          <a:p>
            <a:pPr marL="457200" indent="-457200">
              <a:buFont typeface="Wingdings 3" charset="2"/>
              <a:buAutoNum type="arabicPeriod"/>
            </a:pPr>
            <a:endParaRPr lang="nb-NO" b="1" dirty="0"/>
          </a:p>
          <a:p>
            <a:pPr marL="457200" indent="-457200">
              <a:buFont typeface="Wingdings 3" charset="2"/>
              <a:buAutoNum type="arabicPeriod"/>
            </a:pPr>
            <a:endParaRPr lang="nb-NO" b="1" dirty="0"/>
          </a:p>
        </p:txBody>
      </p:sp>
      <p:sp>
        <p:nvSpPr>
          <p:cNvPr id="8" name="Tittel 1">
            <a:extLst>
              <a:ext uri="{FF2B5EF4-FFF2-40B4-BE49-F238E27FC236}">
                <a16:creationId xmlns:a16="http://schemas.microsoft.com/office/drawing/2014/main" id="{4318CC20-5D1F-5A53-7755-E15B3EFF5E5E}"/>
              </a:ext>
            </a:extLst>
          </p:cNvPr>
          <p:cNvSpPr txBox="1">
            <a:spLocks/>
          </p:cNvSpPr>
          <p:nvPr/>
        </p:nvSpPr>
        <p:spPr>
          <a:xfrm>
            <a:off x="677334" y="59888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b-NO"/>
              <a:t>Eksempel fra boken: Optimal levetid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3032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3524183-9668-AC63-BF57-ED19948FA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Obraz 1">
            <a:extLst>
              <a:ext uri="{FF2B5EF4-FFF2-40B4-BE49-F238E27FC236}">
                <a16:creationId xmlns:a16="http://schemas.microsoft.com/office/drawing/2014/main" id="{9F020F84-C190-932A-0161-6FD6AA64E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731109"/>
            <a:ext cx="7632848" cy="529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583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07F55B1-7C93-43E3-83BA-9841C116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Men: hvis kjede av investeringer?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D96F7E19-B547-48F3-AEF5-E50EDC5770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b-NO" sz="2400" dirty="0"/>
                  <a:t>Litt mer komplekst: NV ikke sammenlignbar</a:t>
                </a:r>
              </a:p>
              <a:p>
                <a:r>
                  <a:rPr lang="nb-NO" sz="2400" dirty="0"/>
                  <a:t>Bruk NV, avkastningskrav og horisont til å finne annuitetsfaktoren…</a:t>
                </a:r>
              </a:p>
              <a:p>
                <a:r>
                  <a:rPr lang="nb-NO" sz="2400" dirty="0"/>
                  <a:t>Fra forrige forelesning: </a:t>
                </a:r>
                <a14:m>
                  <m:oMath xmlns:m="http://schemas.openxmlformats.org/officeDocument/2006/math">
                    <m:r>
                      <a:rPr lang="nb-NO" sz="2400" i="1" smtClean="0">
                        <a:latin typeface="Cambria Math"/>
                      </a:rPr>
                      <m:t>𝑃𝑉</m:t>
                    </m:r>
                    <m:r>
                      <a:rPr lang="nb-NO" sz="2400" i="1" smtClean="0">
                        <a:latin typeface="Cambria Math"/>
                      </a:rPr>
                      <m:t>=</m:t>
                    </m:r>
                    <m:r>
                      <a:rPr lang="nb-NO" sz="2400" i="1" smtClean="0">
                        <a:latin typeface="Cambria Math"/>
                      </a:rPr>
                      <m:t>𝑃𝑀𝑇</m:t>
                    </m:r>
                    <m:r>
                      <a:rPr lang="nb-NO" sz="2400" i="1" smtClean="0">
                        <a:latin typeface="Cambria Math"/>
                      </a:rPr>
                      <m:t>×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2400" i="1">
                                <a:latin typeface="Cambria Math"/>
                              </a:rPr>
                              <m:t>(1+</m:t>
                            </m:r>
                            <m:r>
                              <a:rPr lang="nb-NO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nb-NO" sz="24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nb-NO" sz="24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nb-NO" sz="2400" i="1">
                            <a:latin typeface="Cambria Math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nb-NO" sz="2400" i="1">
                                <a:latin typeface="Cambria Math"/>
                              </a:rPr>
                              <m:t>×(1+</m:t>
                            </m:r>
                            <m:r>
                              <a:rPr lang="nb-NO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nb-NO" sz="24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nb-NO" sz="24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nb-NO" sz="2400" dirty="0"/>
              </a:p>
              <a:p>
                <a:r>
                  <a:rPr lang="nb-NO" sz="2400" dirty="0"/>
                  <a:t>Må trikse litt: Løse for PMT, </a:t>
                </a:r>
                <a14:m>
                  <m:oMath xmlns:m="http://schemas.openxmlformats.org/officeDocument/2006/math">
                    <m:r>
                      <a:rPr lang="nb-NO" sz="2400" i="1" smtClean="0">
                        <a:latin typeface="Cambria Math"/>
                      </a:rPr>
                      <m:t>𝑃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𝑀𝑇</m:t>
                    </m:r>
                    <m:r>
                      <a:rPr lang="nb-NO" sz="2400" i="1" smtClean="0">
                        <a:latin typeface="Cambria Math"/>
                      </a:rPr>
                      <m:t>=</m:t>
                    </m:r>
                    <m:r>
                      <a:rPr lang="nb-NO" sz="2400" i="1" smtClean="0">
                        <a:latin typeface="Cambria Math"/>
                      </a:rPr>
                      <m:t>𝑃𝑉</m:t>
                    </m:r>
                    <m:r>
                      <a:rPr lang="nb-NO" sz="2400" i="1" smtClean="0">
                        <a:latin typeface="Cambria Math"/>
                      </a:rPr>
                      <m:t>×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nb-NO" sz="2400" i="1">
                                <a:latin typeface="Cambria Math"/>
                              </a:rPr>
                              <m:t>×(1+</m:t>
                            </m:r>
                            <m:r>
                              <a:rPr lang="nb-NO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nb-NO" sz="24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nb-NO" sz="24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2400" i="1">
                                <a:latin typeface="Cambria Math"/>
                              </a:rPr>
                              <m:t>(1+</m:t>
                            </m:r>
                            <m:r>
                              <a:rPr lang="nb-NO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nb-NO" sz="24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nb-NO" sz="24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nb-NO" sz="2400" i="1"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endParaRPr lang="nb-NO" sz="2400" dirty="0"/>
              </a:p>
            </p:txBody>
          </p:sp>
        </mc:Choice>
        <mc:Fallback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D96F7E19-B547-48F3-AEF5-E50EDC5770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2" t="-125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7967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3D608755-4331-4365-A8F2-54D5745CF8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8">
                  <a:extLst>
                    <a:ext uri="{9D8B030D-6E8A-4147-A177-3AD203B41FA5}">
                      <a16:colId xmlns:a16="http://schemas.microsoft.com/office/drawing/2014/main" val="2611904664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098315021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029407969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436846947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444368800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005736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 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T=4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14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1 år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-900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 </a:t>
                      </a:r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+ 750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14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2 år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-900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 </a:t>
                      </a:r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+ 600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72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3 år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-900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 </a:t>
                      </a:r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+ 450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09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4 år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-900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 </a:t>
                      </a:r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+150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9905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Plassholder for innhold 2">
                <a:extLst>
                  <a:ext uri="{FF2B5EF4-FFF2-40B4-BE49-F238E27FC236}">
                    <a16:creationId xmlns:a16="http://schemas.microsoft.com/office/drawing/2014/main" id="{5252E2D1-42FA-4E7E-BD67-53A50D8011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7408" y="1772816"/>
                <a:ext cx="8596668" cy="46805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nb-NO" sz="2400" dirty="0"/>
              </a:p>
              <a:p>
                <a:pPr lvl="1"/>
                <a:endParaRPr lang="nb-NO" sz="2200" dirty="0"/>
              </a:p>
              <a:p>
                <a:pPr lvl="1"/>
                <a:endParaRPr lang="nb-NO" sz="2200" dirty="0"/>
              </a:p>
              <a:p>
                <a:pPr lvl="1"/>
                <a:endParaRPr lang="nb-NO" sz="2200" dirty="0"/>
              </a:p>
              <a:p>
                <a:pPr lvl="1"/>
                <a:endParaRPr lang="nb-NO" sz="2200" dirty="0"/>
              </a:p>
              <a:p>
                <a:pPr lvl="1"/>
                <a:r>
                  <a:rPr lang="nb-NO" sz="220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Avkastningskrav = 15%. </a:t>
                </a:r>
                <a:r>
                  <a:rPr lang="nb-NO" sz="2200" dirty="0" err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What</a:t>
                </a:r>
                <a:r>
                  <a:rPr lang="nb-NO" sz="220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to do?</a:t>
                </a:r>
              </a:p>
              <a:p>
                <a:pPr lvl="1"/>
                <a:r>
                  <a:rPr lang="nb-NO" sz="220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NV1 = 13 -&gt; </a:t>
                </a:r>
                <a14:m>
                  <m:oMath xmlns:m="http://schemas.openxmlformats.org/officeDocument/2006/math">
                    <m:r>
                      <a:rPr lang="nb-NO" sz="2000" i="1" smtClean="0">
                        <a:solidFill>
                          <a:schemeClr val="bg1"/>
                        </a:solidFill>
                        <a:latin typeface="Cambria Math"/>
                      </a:rPr>
                      <m:t>𝑃</m:t>
                    </m:r>
                    <m:r>
                      <a:rPr lang="nb-NO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𝑀𝑇</m:t>
                    </m:r>
                    <m:r>
                      <a:rPr lang="nb-NO" sz="200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r>
                      <a:rPr lang="nb-NO" sz="2000" i="1" smtClean="0">
                        <a:solidFill>
                          <a:schemeClr val="bg1"/>
                        </a:solidFill>
                        <a:latin typeface="Cambria Math"/>
                      </a:rPr>
                      <m:t>𝑃𝑉</m:t>
                    </m:r>
                    <m:r>
                      <a:rPr lang="nb-NO" sz="2000" i="1" smtClean="0">
                        <a:solidFill>
                          <a:schemeClr val="bg1"/>
                        </a:solidFill>
                        <a:latin typeface="Cambria Math"/>
                      </a:rPr>
                      <m:t>×</m:t>
                    </m:r>
                    <m:f>
                      <m:f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nb-NO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×(1+</m:t>
                            </m:r>
                            <m:r>
                              <a:rPr lang="nb-NO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nb-NO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nb-NO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(1+</m:t>
                            </m:r>
                            <m:r>
                              <a:rPr lang="nb-NO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nb-NO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nb-NO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nb-NO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r>
                  <a:rPr lang="nb-NO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nb-NO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13</m:t>
                    </m:r>
                    <m:r>
                      <a:rPr lang="nb-NO" sz="2400" i="1">
                        <a:solidFill>
                          <a:schemeClr val="bg1"/>
                        </a:solidFill>
                        <a:latin typeface="Cambria Math"/>
                      </a:rPr>
                      <m:t>×</m:t>
                    </m:r>
                    <m:f>
                      <m:f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0.15</m:t>
                            </m:r>
                            <m:r>
                              <a:rPr lang="nb-NO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×(1+</m:t>
                            </m:r>
                            <m:r>
                              <a:rPr lang="nb-NO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0.15</m:t>
                            </m:r>
                            <m:r>
                              <a:rPr lang="nb-NO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nb-NO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(1+</m:t>
                            </m:r>
                            <m:r>
                              <a:rPr lang="nb-NO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nb-NO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nb-NO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nb-NO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−1</m:t>
                        </m:r>
                      </m:den>
                    </m:f>
                    <m:r>
                      <a:rPr lang="nb-NO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=14.9</m:t>
                    </m:r>
                  </m:oMath>
                </a14:m>
                <a:endParaRPr lang="nb-NO" sz="22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nb-NO" sz="220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NV2 = 41</a:t>
                </a:r>
              </a:p>
              <a:p>
                <a:pPr lvl="1"/>
                <a:r>
                  <a:rPr lang="nb-NO" sz="220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NV3 = 81</a:t>
                </a:r>
              </a:p>
              <a:p>
                <a:pPr lvl="1"/>
                <a:r>
                  <a:rPr lang="nb-NO" sz="220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NV4 = 42</a:t>
                </a:r>
                <a:endParaRPr lang="nb-NO" sz="20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nb-NO" b="1" dirty="0"/>
              </a:p>
              <a:p>
                <a:pPr marL="457200" indent="-457200">
                  <a:buFont typeface="Wingdings 3" charset="2"/>
                  <a:buAutoNum type="arabicPeriod"/>
                </a:pPr>
                <a:endParaRPr lang="nb-NO" b="1" dirty="0"/>
              </a:p>
              <a:p>
                <a:pPr marL="457200" indent="-457200">
                  <a:buFont typeface="Wingdings 3" charset="2"/>
                  <a:buAutoNum type="arabicPeriod"/>
                </a:pPr>
                <a:endParaRPr lang="nb-NO" b="1" dirty="0"/>
              </a:p>
            </p:txBody>
          </p:sp>
        </mc:Choice>
        <mc:Fallback xmlns="">
          <p:sp>
            <p:nvSpPr>
              <p:cNvPr id="5" name="Plassholder for innhold 2">
                <a:extLst>
                  <a:ext uri="{FF2B5EF4-FFF2-40B4-BE49-F238E27FC236}">
                    <a16:creationId xmlns:a16="http://schemas.microsoft.com/office/drawing/2014/main" id="{5252E2D1-42FA-4E7E-BD67-53A50D801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1772816"/>
                <a:ext cx="8596668" cy="46805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tel 1">
            <a:extLst>
              <a:ext uri="{FF2B5EF4-FFF2-40B4-BE49-F238E27FC236}">
                <a16:creationId xmlns:a16="http://schemas.microsoft.com/office/drawing/2014/main" id="{4318CC20-5D1F-5A53-7755-E15B3EFF5E5E}"/>
              </a:ext>
            </a:extLst>
          </p:cNvPr>
          <p:cNvSpPr txBox="1">
            <a:spLocks/>
          </p:cNvSpPr>
          <p:nvPr/>
        </p:nvSpPr>
        <p:spPr>
          <a:xfrm>
            <a:off x="677334" y="59888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b-NO"/>
              <a:t>Eksempel fra boken: Optimal levetid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16037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AABE20F-A6D1-74CB-13C5-C6B12BD8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Oppgaver	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16F60DD-17A4-6A65-2F5C-00C9C9BCD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13.1</a:t>
            </a:r>
          </a:p>
          <a:p>
            <a:pPr marL="0" indent="0">
              <a:buNone/>
            </a:pPr>
            <a:r>
              <a:rPr lang="nb-NO" dirty="0"/>
              <a:t>13.3</a:t>
            </a:r>
          </a:p>
          <a:p>
            <a:pPr marL="0" indent="0">
              <a:buNone/>
            </a:pPr>
            <a:r>
              <a:rPr lang="nb-NO" dirty="0"/>
              <a:t>13.4</a:t>
            </a:r>
          </a:p>
          <a:p>
            <a:pPr marL="0" indent="0">
              <a:buNone/>
            </a:pPr>
            <a:r>
              <a:rPr lang="nb-NO" dirty="0"/>
              <a:t>13.8 (a)</a:t>
            </a:r>
          </a:p>
          <a:p>
            <a:pPr marL="0" indent="0">
              <a:buNone/>
            </a:pPr>
            <a:r>
              <a:rPr lang="nb-NO"/>
              <a:t>13.10 </a:t>
            </a:r>
            <a:r>
              <a:rPr lang="nb-NO" dirty="0"/>
              <a:t>(</a:t>
            </a:r>
            <a:r>
              <a:rPr lang="nb-NO"/>
              <a:t>1)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605029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3D608755-4331-4365-A8F2-54D5745CF8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8">
                  <a:extLst>
                    <a:ext uri="{9D8B030D-6E8A-4147-A177-3AD203B41FA5}">
                      <a16:colId xmlns:a16="http://schemas.microsoft.com/office/drawing/2014/main" val="2611904664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098315021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029407969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436846947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444368800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005736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 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T=4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14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1 år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-900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 </a:t>
                      </a:r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+ 750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14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2 år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-900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 </a:t>
                      </a:r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+ 600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72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3 år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-900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 </a:t>
                      </a:r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+ 450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09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4 år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-900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 </a:t>
                      </a:r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+150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9905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Plassholder for innhold 2">
                <a:extLst>
                  <a:ext uri="{FF2B5EF4-FFF2-40B4-BE49-F238E27FC236}">
                    <a16:creationId xmlns:a16="http://schemas.microsoft.com/office/drawing/2014/main" id="{5252E2D1-42FA-4E7E-BD67-53A50D8011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7408" y="1772816"/>
                <a:ext cx="8596668" cy="46805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nb-NO" sz="2400" dirty="0"/>
              </a:p>
              <a:p>
                <a:pPr lvl="1"/>
                <a:endParaRPr lang="nb-NO" sz="2200" dirty="0"/>
              </a:p>
              <a:p>
                <a:pPr lvl="1"/>
                <a:endParaRPr lang="nb-NO" sz="2200" dirty="0"/>
              </a:p>
              <a:p>
                <a:pPr lvl="1"/>
                <a:endParaRPr lang="nb-NO" sz="2200" dirty="0"/>
              </a:p>
              <a:p>
                <a:pPr lvl="1"/>
                <a:endParaRPr lang="nb-NO" sz="2200" dirty="0"/>
              </a:p>
              <a:p>
                <a:pPr lvl="1"/>
                <a:r>
                  <a:rPr lang="nb-NO" sz="220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Avkastningskrav = 15%. </a:t>
                </a:r>
                <a:r>
                  <a:rPr lang="nb-NO" sz="2200" dirty="0" err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What</a:t>
                </a:r>
                <a:r>
                  <a:rPr lang="nb-NO" sz="220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to do?</a:t>
                </a:r>
              </a:p>
              <a:p>
                <a:pPr lvl="1"/>
                <a:r>
                  <a:rPr lang="nb-NO" sz="220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NV1 = 13 -&gt; </a:t>
                </a:r>
                <a14:m>
                  <m:oMath xmlns:m="http://schemas.openxmlformats.org/officeDocument/2006/math">
                    <m:r>
                      <a:rPr lang="nb-NO" sz="20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𝑃</m:t>
                    </m:r>
                    <m:r>
                      <a:rPr lang="nb-NO" sz="20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𝑀𝑇</m:t>
                    </m:r>
                    <m:r>
                      <a:rPr lang="nb-NO" sz="20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nb-NO" sz="20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𝑃𝑉</m:t>
                    </m:r>
                    <m:r>
                      <a:rPr lang="nb-NO" sz="20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×</m:t>
                    </m:r>
                    <m:f>
                      <m:fPr>
                        <m:ctrlPr>
                          <a:rPr lang="en-US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20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nb-NO" sz="20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×(1+</m:t>
                            </m:r>
                            <m:r>
                              <a:rPr lang="nb-NO" sz="20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nb-NO" sz="20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nb-NO" sz="20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20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(1+</m:t>
                            </m:r>
                            <m:r>
                              <a:rPr lang="nb-NO" sz="20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nb-NO" sz="20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nb-NO" sz="20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nb-NO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r>
                  <a:rPr lang="nb-NO" sz="220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nb-NO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13</m:t>
                    </m:r>
                    <m:r>
                      <a:rPr lang="nb-NO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×</m:t>
                    </m:r>
                    <m:f>
                      <m:f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0.15</m:t>
                            </m:r>
                            <m:r>
                              <a:rPr lang="nb-NO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×(1+</m:t>
                            </m:r>
                            <m:r>
                              <a:rPr lang="nb-NO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0.15</m:t>
                            </m:r>
                            <m:r>
                              <a:rPr lang="nb-NO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nb-NO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(1+</m:t>
                            </m:r>
                            <m:r>
                              <a:rPr lang="nb-NO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nb-NO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nb-NO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nb-NO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−1</m:t>
                        </m:r>
                      </m:den>
                    </m:f>
                    <m:r>
                      <a:rPr lang="nb-NO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=14.9</m:t>
                    </m:r>
                  </m:oMath>
                </a14:m>
                <a:endParaRPr lang="nb-NO" sz="22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nb-NO" sz="220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NV2 = 41</a:t>
                </a:r>
              </a:p>
              <a:p>
                <a:pPr lvl="1"/>
                <a:r>
                  <a:rPr lang="nb-NO" sz="220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NV3 = 81</a:t>
                </a:r>
              </a:p>
              <a:p>
                <a:pPr lvl="1"/>
                <a:r>
                  <a:rPr lang="nb-NO" sz="220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NV4 = 42</a:t>
                </a:r>
                <a:endParaRPr lang="nb-NO" sz="20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nb-NO" b="1" dirty="0"/>
              </a:p>
              <a:p>
                <a:pPr marL="457200" indent="-457200">
                  <a:buFont typeface="Wingdings 3" charset="2"/>
                  <a:buAutoNum type="arabicPeriod"/>
                </a:pPr>
                <a:endParaRPr lang="nb-NO" b="1" dirty="0"/>
              </a:p>
              <a:p>
                <a:pPr marL="457200" indent="-457200">
                  <a:buFont typeface="Wingdings 3" charset="2"/>
                  <a:buAutoNum type="arabicPeriod"/>
                </a:pPr>
                <a:endParaRPr lang="nb-NO" b="1" dirty="0"/>
              </a:p>
            </p:txBody>
          </p:sp>
        </mc:Choice>
        <mc:Fallback xmlns="">
          <p:sp>
            <p:nvSpPr>
              <p:cNvPr id="5" name="Plassholder for innhold 2">
                <a:extLst>
                  <a:ext uri="{FF2B5EF4-FFF2-40B4-BE49-F238E27FC236}">
                    <a16:creationId xmlns:a16="http://schemas.microsoft.com/office/drawing/2014/main" id="{5252E2D1-42FA-4E7E-BD67-53A50D801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1772816"/>
                <a:ext cx="8596668" cy="46805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tel 1">
            <a:extLst>
              <a:ext uri="{FF2B5EF4-FFF2-40B4-BE49-F238E27FC236}">
                <a16:creationId xmlns:a16="http://schemas.microsoft.com/office/drawing/2014/main" id="{4318CC20-5D1F-5A53-7755-E15B3EFF5E5E}"/>
              </a:ext>
            </a:extLst>
          </p:cNvPr>
          <p:cNvSpPr txBox="1">
            <a:spLocks/>
          </p:cNvSpPr>
          <p:nvPr/>
        </p:nvSpPr>
        <p:spPr>
          <a:xfrm>
            <a:off x="677334" y="59888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b-NO"/>
              <a:t>Eksempel fra boken: Optimal levetid</a:t>
            </a:r>
            <a:endParaRPr lang="nb-NO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01293DA8-E3BB-7389-9ADA-1DEA1F3BB6EB}"/>
              </a:ext>
            </a:extLst>
          </p:cNvPr>
          <p:cNvSpPr txBox="1"/>
          <p:nvPr/>
        </p:nvSpPr>
        <p:spPr>
          <a:xfrm>
            <a:off x="3359696" y="5301208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Intuisjon: hvilken </a:t>
            </a:r>
            <a:r>
              <a:rPr lang="nb-NO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årlig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utbetaling tilsvarer kontantstrømmen? Velg den med høyest</a:t>
            </a:r>
          </a:p>
        </p:txBody>
      </p:sp>
    </p:spTree>
    <p:extLst>
      <p:ext uri="{BB962C8B-B14F-4D97-AF65-F5344CB8AC3E}">
        <p14:creationId xmlns:p14="http://schemas.microsoft.com/office/powerpoint/2010/main" val="174117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76600" y="838200"/>
            <a:ext cx="2743200" cy="228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00200" y="6093024"/>
            <a:ext cx="899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FIGUR 11.4 Optimum</a:t>
            </a:r>
            <a:endParaRPr lang="en-US" sz="1400">
              <a:latin typeface="Verdana" pitchFamily="34" charset="0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459278"/>
            <a:ext cx="7560840" cy="524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2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9B43F53-639E-66F6-4673-EC64A391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Når man kjenner </a:t>
            </a:r>
            <a:r>
              <a:rPr lang="nb-NO" dirty="0" err="1"/>
              <a:t>flaskhalsen</a:t>
            </a:r>
            <a:r>
              <a:rPr lang="nb-NO" dirty="0"/>
              <a:t>…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F51A621-75D2-5E0F-5A18-3DC430FA8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Plassholder for innhold 2">
                <a:extLst>
                  <a:ext uri="{FF2B5EF4-FFF2-40B4-BE49-F238E27FC236}">
                    <a16:creationId xmlns:a16="http://schemas.microsoft.com/office/drawing/2014/main" id="{72C16D57-AFA0-54CF-6C83-062E0D1586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334" y="1930400"/>
                <a:ext cx="8596668" cy="38807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514350" indent="-5143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8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914400" indent="-4572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1371600" indent="-4572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7145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21717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nb-NO" altLang="nb-NO" sz="2400" b="1" dirty="0">
                    <a:solidFill>
                      <a:schemeClr val="tx1"/>
                    </a:solidFill>
                  </a:rPr>
                  <a:t>Ved en flaskehals prioriteres de produktene som gir høyest dekningsbidrag per flaskehalsenhet</a:t>
                </a:r>
              </a:p>
              <a:p>
                <a:endParaRPr lang="nb-NO" altLang="nb-NO" sz="2400" b="1" dirty="0">
                  <a:solidFill>
                    <a:schemeClr val="tx1"/>
                  </a:solidFill>
                </a:endParaRPr>
              </a:p>
              <a:p>
                <a:pPr marL="11430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𝐷𝑒𝑘𝑛𝑖𝑛𝑔𝑠𝑏𝑖𝑑𝑟𝑎𝑔</m:t>
                          </m:r>
                        </m:num>
                        <m:den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𝐹𝑙𝑎𝑠𝑘𝑒h𝑎𝑙𝑠𝑒𝑛h𝑒𝑡</m:t>
                          </m:r>
                        </m:den>
                      </m:f>
                    </m:oMath>
                  </m:oMathPara>
                </a14:m>
                <a:endParaRPr lang="nb-NO" altLang="nb-NO" sz="2400" dirty="0">
                  <a:solidFill>
                    <a:srgbClr val="00B050"/>
                  </a:solidFill>
                </a:endParaRPr>
              </a:p>
              <a:p>
                <a:pPr marL="114300" indent="0">
                  <a:buFont typeface="Arial" panose="020B0604020202020204" pitchFamily="34" charset="0"/>
                  <a:buNone/>
                </a:pPr>
                <a:endParaRPr lang="nb-NO" altLang="nb-NO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Plassholder for innhold 2">
                <a:extLst>
                  <a:ext uri="{FF2B5EF4-FFF2-40B4-BE49-F238E27FC236}">
                    <a16:creationId xmlns:a16="http://schemas.microsoft.com/office/drawing/2014/main" id="{72C16D57-AFA0-54CF-6C83-062E0D158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930400"/>
                <a:ext cx="8596668" cy="3880773"/>
              </a:xfrm>
              <a:prstGeom prst="rect">
                <a:avLst/>
              </a:prstGeom>
              <a:blipFill>
                <a:blip r:embed="rId2"/>
                <a:stretch>
                  <a:fillRect l="-922" t="-1258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87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7ECF5F-C348-34B3-0070-273EE108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 for forelesning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4CEF136-FB92-FF5D-31A3-D48B1DB7D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5073"/>
            <a:ext cx="8596668" cy="388077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nb-NO" b="1" dirty="0"/>
              <a:t>Pengenes tidsverdi</a:t>
            </a:r>
          </a:p>
          <a:p>
            <a:pPr>
              <a:buFont typeface="+mj-lt"/>
              <a:buAutoNum type="arabicPeriod"/>
            </a:pPr>
            <a:r>
              <a:rPr lang="nb-NO" dirty="0"/>
              <a:t>Nåverdimetoden og nåverdiprofil</a:t>
            </a:r>
          </a:p>
          <a:p>
            <a:pPr>
              <a:buFont typeface="+mj-lt"/>
              <a:buAutoNum type="arabicPeriod"/>
            </a:pPr>
            <a:r>
              <a:rPr lang="nb-NO" dirty="0"/>
              <a:t>Internrentemetoden</a:t>
            </a:r>
          </a:p>
          <a:p>
            <a:pPr>
              <a:buFont typeface="+mj-lt"/>
              <a:buAutoNum type="arabicPeriod"/>
            </a:pPr>
            <a:r>
              <a:rPr lang="nb-NO" dirty="0"/>
              <a:t>Tilbakebetalingsmetoden</a:t>
            </a:r>
          </a:p>
          <a:p>
            <a:pPr>
              <a:buFont typeface="+mj-lt"/>
              <a:buAutoNum type="arabicPeriod"/>
            </a:pPr>
            <a:r>
              <a:rPr lang="nb-NO" dirty="0"/>
              <a:t>Annuitetsmetoden</a:t>
            </a:r>
          </a:p>
          <a:p>
            <a:pPr>
              <a:buFont typeface="+mj-lt"/>
              <a:buAutoNum type="arabicPeriod"/>
            </a:pPr>
            <a:r>
              <a:rPr lang="nb-NO" dirty="0"/>
              <a:t>Kapitalrasjonering</a:t>
            </a:r>
          </a:p>
          <a:p>
            <a:pPr>
              <a:buFont typeface="+mj-lt"/>
              <a:buAutoNum type="arabicPeriod"/>
            </a:pPr>
            <a:r>
              <a:rPr lang="nb-NO" dirty="0"/>
              <a:t>Utskiftningskalkyler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91864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ECC441-1BF2-3018-FD11-7F9C5C3B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Pengenes tidsverdi (13.1)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D84AD2A-CAD2-C3BD-9D53-C72B60D37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0808"/>
            <a:ext cx="8596668" cy="4364755"/>
          </a:xfrm>
        </p:spPr>
        <p:txBody>
          <a:bodyPr>
            <a:normAutofit/>
          </a:bodyPr>
          <a:lstStyle/>
          <a:p>
            <a:r>
              <a:rPr lang="nb-NO" dirty="0"/>
              <a:t>Tre faktorer som påvirker </a:t>
            </a:r>
            <a:r>
              <a:rPr lang="nb-NO" b="1" dirty="0"/>
              <a:t>nåverdi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Avkastningskravet (</a:t>
            </a:r>
            <a:r>
              <a:rPr lang="nb-NO" i="1" dirty="0"/>
              <a:t>i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Venteperiodens lengde (</a:t>
            </a:r>
            <a:r>
              <a:rPr lang="nb-NO" i="1" dirty="0"/>
              <a:t>t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Beløpets størrelse (</a:t>
            </a:r>
            <a:r>
              <a:rPr lang="nb-NO" i="1" dirty="0"/>
              <a:t>CF</a:t>
            </a:r>
            <a:r>
              <a:rPr lang="nb-NO" dirty="0"/>
              <a:t>)</a:t>
            </a:r>
          </a:p>
          <a:p>
            <a:r>
              <a:rPr lang="nb-NO" b="1" dirty="0"/>
              <a:t>Avkastningskravet</a:t>
            </a:r>
            <a:r>
              <a:rPr lang="nb-NO" dirty="0"/>
              <a:t> bestemmes av tre faktorer:</a:t>
            </a:r>
          </a:p>
          <a:p>
            <a:pPr lvl="1"/>
            <a:r>
              <a:rPr lang="nb-NO" dirty="0"/>
              <a:t>Ventetiden – lengre binding av kapital må kompenseres</a:t>
            </a:r>
          </a:p>
          <a:p>
            <a:pPr lvl="1"/>
            <a:r>
              <a:rPr lang="nb-NO" dirty="0"/>
              <a:t>Risikotillegg – høyere risiko må kompenseres</a:t>
            </a:r>
          </a:p>
          <a:p>
            <a:pPr lvl="1"/>
            <a:r>
              <a:rPr lang="nb-NO" dirty="0"/>
              <a:t>Inflasjon – inflasjon må kompenseres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kstSylinder 4">
                <a:extLst>
                  <a:ext uri="{FF2B5EF4-FFF2-40B4-BE49-F238E27FC236}">
                    <a16:creationId xmlns:a16="http://schemas.microsoft.com/office/drawing/2014/main" id="{AEEABFDE-D6E1-768E-DA74-872BC4547057}"/>
                  </a:ext>
                </a:extLst>
              </p:cNvPr>
              <p:cNvSpPr txBox="1"/>
              <p:nvPr/>
            </p:nvSpPr>
            <p:spPr>
              <a:xfrm>
                <a:off x="4079776" y="2564904"/>
                <a:ext cx="5525970" cy="661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nb-NO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𝑉</m:t>
                      </m:r>
                      <m:r>
                        <a:rPr lang="nb-NO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𝐶𝐹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b-NO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(1+</m:t>
                              </m:r>
                              <m:r>
                                <a:rPr lang="nb-NO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nb-NO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nb-NO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nb-NO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kstSylinder 4">
                <a:extLst>
                  <a:ext uri="{FF2B5EF4-FFF2-40B4-BE49-F238E27FC236}">
                    <a16:creationId xmlns:a16="http://schemas.microsoft.com/office/drawing/2014/main" id="{AEEABFDE-D6E1-768E-DA74-872BC4547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76" y="2564904"/>
                <a:ext cx="5525970" cy="661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ktangel 5">
            <a:extLst>
              <a:ext uri="{FF2B5EF4-FFF2-40B4-BE49-F238E27FC236}">
                <a16:creationId xmlns:a16="http://schemas.microsoft.com/office/drawing/2014/main" id="{8F05907F-F7BA-3188-93B8-804E91FF0DE1}"/>
              </a:ext>
            </a:extLst>
          </p:cNvPr>
          <p:cNvSpPr/>
          <p:nvPr/>
        </p:nvSpPr>
        <p:spPr>
          <a:xfrm>
            <a:off x="5663952" y="2492896"/>
            <a:ext cx="2664296" cy="86409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806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sett">
  <a:themeElements>
    <a:clrScheme name="Blå v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set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l.potx" id="{101C4CF1-9E95-423A-AADE-BDAC15F758E0}" vid="{E474E240-4D7B-4EAD-9EA2-469EBE69A7D4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</Template>
  <TotalTime>38842</TotalTime>
  <Words>1650</Words>
  <Application>Microsoft Office PowerPoint</Application>
  <PresentationFormat>Widescreen</PresentationFormat>
  <Paragraphs>454</Paragraphs>
  <Slides>53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53</vt:i4>
      </vt:variant>
    </vt:vector>
  </HeadingPairs>
  <TitlesOfParts>
    <vt:vector size="60" baseType="lpstr">
      <vt:lpstr>Arial</vt:lpstr>
      <vt:lpstr>Calibri</vt:lpstr>
      <vt:lpstr>Cambria Math</vt:lpstr>
      <vt:lpstr>Trebuchet MS</vt:lpstr>
      <vt:lpstr>Verdana</vt:lpstr>
      <vt:lpstr>Wingdings 3</vt:lpstr>
      <vt:lpstr>Fasett</vt:lpstr>
      <vt:lpstr>HØKON1201 Forelesning 8: Prosjektanalyse 1 (Kap. 13)</vt:lpstr>
      <vt:lpstr>Kort repetisjon av forelesning 7</vt:lpstr>
      <vt:lpstr>PowerPoint-presentasjon</vt:lpstr>
      <vt:lpstr>PowerPoint-presentasjon</vt:lpstr>
      <vt:lpstr>PowerPoint-presentasjon</vt:lpstr>
      <vt:lpstr>PowerPoint-presentasjon</vt:lpstr>
      <vt:lpstr>Når man kjenner flaskhalsen…</vt:lpstr>
      <vt:lpstr>Plan for forelesning</vt:lpstr>
      <vt:lpstr>Pengenes tidsverdi (13.1)</vt:lpstr>
      <vt:lpstr>2 prosjekter – hvilket er best?</vt:lpstr>
      <vt:lpstr>Plan for forelesning</vt:lpstr>
      <vt:lpstr>Nåverdimetoden (13.2)</vt:lpstr>
      <vt:lpstr>Hvordan tenke om dette?</vt:lpstr>
      <vt:lpstr>Hvordan tenke om dette?</vt:lpstr>
      <vt:lpstr>Beregning av nåverdi</vt:lpstr>
      <vt:lpstr>Beregning av nåverdi</vt:lpstr>
      <vt:lpstr>Beregning av nåverdi</vt:lpstr>
      <vt:lpstr>Beslutningsregler under nåverdimetoden</vt:lpstr>
      <vt:lpstr>Nåverdiprofil</vt:lpstr>
      <vt:lpstr>Nåverdiprofil</vt:lpstr>
      <vt:lpstr>Nåverdiprofil</vt:lpstr>
      <vt:lpstr>Nåverdiprofil</vt:lpstr>
      <vt:lpstr>Nåverdiprofil</vt:lpstr>
      <vt:lpstr>Nåverdiprofil</vt:lpstr>
      <vt:lpstr>Nåverdiprofil</vt:lpstr>
      <vt:lpstr>Nåverdiprofil</vt:lpstr>
      <vt:lpstr>Tenk etter…</vt:lpstr>
      <vt:lpstr>Plan for forelesning</vt:lpstr>
      <vt:lpstr>Internrentemetoden (13.3)</vt:lpstr>
      <vt:lpstr>IR vs NV</vt:lpstr>
      <vt:lpstr>Internrentemetoden</vt:lpstr>
      <vt:lpstr>Internrentemetoden</vt:lpstr>
      <vt:lpstr>Finne internrenten – prøv og feil</vt:lpstr>
      <vt:lpstr>Lokalisere internrenten ved hjelp av nåverdiprofil</vt:lpstr>
      <vt:lpstr>Beslutningsregler under internrentemetoden</vt:lpstr>
      <vt:lpstr>Plan for forelesning</vt:lpstr>
      <vt:lpstr>Tilbakebetalingsmetoden (13.4)</vt:lpstr>
      <vt:lpstr>Tilbakebetalingsmetoden</vt:lpstr>
      <vt:lpstr>Tilbakebetalingsmetoden</vt:lpstr>
      <vt:lpstr>Sammendrag av beslutningsreglene</vt:lpstr>
      <vt:lpstr>Sammendrag av beslutningsreglene</vt:lpstr>
      <vt:lpstr>Plan for forelesning</vt:lpstr>
      <vt:lpstr>Annuitetsmetoden (13.6)</vt:lpstr>
      <vt:lpstr>Plan for forelesning</vt:lpstr>
      <vt:lpstr>Kapitalrasjonering (13.7)</vt:lpstr>
      <vt:lpstr>Plan for forelesning</vt:lpstr>
      <vt:lpstr>Utskiftningskalkyler (13.8)</vt:lpstr>
      <vt:lpstr>Eksempel fra boken: Optimal levetid</vt:lpstr>
      <vt:lpstr>PowerPoint-presentasjon</vt:lpstr>
      <vt:lpstr>Men: hvis kjede av investeringer?</vt:lpstr>
      <vt:lpstr>PowerPoint-presentasjon</vt:lpstr>
      <vt:lpstr>Oppgaver </vt:lpstr>
      <vt:lpstr>PowerPoint-presentasjon</vt:lpstr>
    </vt:vector>
  </TitlesOfParts>
  <Company>FHI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HØKON1201</dc:title>
  <dc:creator>Jonas Minet Kinge</dc:creator>
  <cp:lastModifiedBy>Bjørn-Atle Reme</cp:lastModifiedBy>
  <cp:revision>420</cp:revision>
  <cp:lastPrinted>2021-08-22T18:32:59Z</cp:lastPrinted>
  <dcterms:created xsi:type="dcterms:W3CDTF">2016-04-19T12:58:41Z</dcterms:created>
  <dcterms:modified xsi:type="dcterms:W3CDTF">2023-10-16T10:46:06Z</dcterms:modified>
</cp:coreProperties>
</file>