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1278" autoAdjust="0"/>
  </p:normalViewPr>
  <p:slideViewPr>
    <p:cSldViewPr>
      <p:cViewPr varScale="1">
        <p:scale>
          <a:sx n="111" d="100"/>
          <a:sy n="111" d="100"/>
        </p:scale>
        <p:origin x="456" y="108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a Hussaini" userId="ebfebfe1-efa3-49a7-80f5-ad187e7caf8a" providerId="ADAL" clId="{9E89DBB6-8C6C-46E8-99F3-19E2B6AEEF16}"/>
    <pc:docChg chg="custSel modSld">
      <pc:chgData name="Lema Hussaini" userId="ebfebfe1-efa3-49a7-80f5-ad187e7caf8a" providerId="ADAL" clId="{9E89DBB6-8C6C-46E8-99F3-19E2B6AEEF16}" dt="2023-10-08T08:59:09.685" v="20" actId="20577"/>
      <pc:docMkLst>
        <pc:docMk/>
      </pc:docMkLst>
      <pc:sldChg chg="modSp mod">
        <pc:chgData name="Lema Hussaini" userId="ebfebfe1-efa3-49a7-80f5-ad187e7caf8a" providerId="ADAL" clId="{9E89DBB6-8C6C-46E8-99F3-19E2B6AEEF16}" dt="2023-10-08T08:58:04.440" v="17" actId="113"/>
        <pc:sldMkLst>
          <pc:docMk/>
          <pc:sldMk cId="1299929463" sldId="279"/>
        </pc:sldMkLst>
        <pc:spChg chg="mod">
          <ac:chgData name="Lema Hussaini" userId="ebfebfe1-efa3-49a7-80f5-ad187e7caf8a" providerId="ADAL" clId="{9E89DBB6-8C6C-46E8-99F3-19E2B6AEEF16}" dt="2023-10-08T08:58:04.440" v="17" actId="113"/>
          <ac:spMkLst>
            <pc:docMk/>
            <pc:sldMk cId="1299929463" sldId="279"/>
            <ac:spMk id="3" creationId="{C94B8819-5676-794A-9AE3-E85A88BC1527}"/>
          </ac:spMkLst>
        </pc:spChg>
      </pc:sldChg>
      <pc:sldChg chg="modSp mod">
        <pc:chgData name="Lema Hussaini" userId="ebfebfe1-efa3-49a7-80f5-ad187e7caf8a" providerId="ADAL" clId="{9E89DBB6-8C6C-46E8-99F3-19E2B6AEEF16}" dt="2023-10-08T08:59:09.685" v="20" actId="20577"/>
        <pc:sldMkLst>
          <pc:docMk/>
          <pc:sldMk cId="1905771906" sldId="281"/>
        </pc:sldMkLst>
        <pc:spChg chg="mod">
          <ac:chgData name="Lema Hussaini" userId="ebfebfe1-efa3-49a7-80f5-ad187e7caf8a" providerId="ADAL" clId="{9E89DBB6-8C6C-46E8-99F3-19E2B6AEEF16}" dt="2023-10-08T08:59:09.685" v="20" actId="20577"/>
          <ac:spMkLst>
            <pc:docMk/>
            <pc:sldMk cId="1905771906" sldId="281"/>
            <ac:spMk id="3" creationId="{8242556D-D6D7-F94D-BA61-7C4ECD21CBFF}"/>
          </ac:spMkLst>
        </pc:spChg>
      </pc:sldChg>
    </pc:docChg>
  </pc:docChgLst>
  <pc:docChgLst>
    <pc:chgData name="Lema Hussaini" userId="ebfebfe1-efa3-49a7-80f5-ad187e7caf8a" providerId="ADAL" clId="{E0B2F8C7-486F-4E79-B127-6D70244CDABF}"/>
    <pc:docChg chg="undo custSel modSld">
      <pc:chgData name="Lema Hussaini" userId="ebfebfe1-efa3-49a7-80f5-ad187e7caf8a" providerId="ADAL" clId="{E0B2F8C7-486F-4E79-B127-6D70244CDABF}" dt="2022-10-05T17:24:57.925" v="978" actId="313"/>
      <pc:docMkLst>
        <pc:docMk/>
      </pc:docMkLst>
      <pc:sldChg chg="modSp mod">
        <pc:chgData name="Lema Hussaini" userId="ebfebfe1-efa3-49a7-80f5-ad187e7caf8a" providerId="ADAL" clId="{E0B2F8C7-486F-4E79-B127-6D70244CDABF}" dt="2022-10-05T16:48:54.702" v="32"/>
        <pc:sldMkLst>
          <pc:docMk/>
          <pc:sldMk cId="0" sldId="256"/>
        </pc:sldMkLst>
        <pc:spChg chg="mod">
          <ac:chgData name="Lema Hussaini" userId="ebfebfe1-efa3-49a7-80f5-ad187e7caf8a" providerId="ADAL" clId="{E0B2F8C7-486F-4E79-B127-6D70244CDABF}" dt="2022-10-05T16:48:54.702" v="32"/>
          <ac:spMkLst>
            <pc:docMk/>
            <pc:sldMk cId="0" sldId="256"/>
            <ac:spMk id="15363" creationId="{00000000-0000-0000-0000-000000000000}"/>
          </ac:spMkLst>
        </pc:spChg>
      </pc:sldChg>
      <pc:sldChg chg="modSp mod">
        <pc:chgData name="Lema Hussaini" userId="ebfebfe1-efa3-49a7-80f5-ad187e7caf8a" providerId="ADAL" clId="{E0B2F8C7-486F-4E79-B127-6D70244CDABF}" dt="2022-10-05T16:49:59.281" v="40" actId="20577"/>
        <pc:sldMkLst>
          <pc:docMk/>
          <pc:sldMk cId="0" sldId="257"/>
        </pc:sldMkLst>
        <pc:spChg chg="mod">
          <ac:chgData name="Lema Hussaini" userId="ebfebfe1-efa3-49a7-80f5-ad187e7caf8a" providerId="ADAL" clId="{E0B2F8C7-486F-4E79-B127-6D70244CDABF}" dt="2022-10-05T16:49:59.281" v="40" actId="20577"/>
          <ac:spMkLst>
            <pc:docMk/>
            <pc:sldMk cId="0" sldId="257"/>
            <ac:spMk id="16390" creationId="{00000000-0000-0000-0000-000000000000}"/>
          </ac:spMkLst>
        </pc:spChg>
      </pc:sldChg>
      <pc:sldChg chg="modSp mod">
        <pc:chgData name="Lema Hussaini" userId="ebfebfe1-efa3-49a7-80f5-ad187e7caf8a" providerId="ADAL" clId="{E0B2F8C7-486F-4E79-B127-6D70244CDABF}" dt="2022-10-05T16:50:06.177" v="44" actId="20577"/>
        <pc:sldMkLst>
          <pc:docMk/>
          <pc:sldMk cId="3925498611" sldId="258"/>
        </pc:sldMkLst>
        <pc:spChg chg="mod">
          <ac:chgData name="Lema Hussaini" userId="ebfebfe1-efa3-49a7-80f5-ad187e7caf8a" providerId="ADAL" clId="{E0B2F8C7-486F-4E79-B127-6D70244CDABF}" dt="2022-10-05T16:50:06.177" v="44" actId="20577"/>
          <ac:spMkLst>
            <pc:docMk/>
            <pc:sldMk cId="3925498611" sldId="258"/>
            <ac:spMk id="2" creationId="{7B8B05CE-A504-434C-BB33-43F72BB8ECC3}"/>
          </ac:spMkLst>
        </pc:spChg>
      </pc:sldChg>
      <pc:sldChg chg="modSp mod">
        <pc:chgData name="Lema Hussaini" userId="ebfebfe1-efa3-49a7-80f5-ad187e7caf8a" providerId="ADAL" clId="{E0B2F8C7-486F-4E79-B127-6D70244CDABF}" dt="2022-10-05T16:50:25.663" v="59" actId="20577"/>
        <pc:sldMkLst>
          <pc:docMk/>
          <pc:sldMk cId="1678362257" sldId="259"/>
        </pc:sldMkLst>
        <pc:spChg chg="mod">
          <ac:chgData name="Lema Hussaini" userId="ebfebfe1-efa3-49a7-80f5-ad187e7caf8a" providerId="ADAL" clId="{E0B2F8C7-486F-4E79-B127-6D70244CDABF}" dt="2022-10-05T16:50:25.663" v="59" actId="20577"/>
          <ac:spMkLst>
            <pc:docMk/>
            <pc:sldMk cId="1678362257" sldId="259"/>
            <ac:spMk id="3" creationId="{A6D4F2B7-6322-4D4A-8C5A-22E81A49800E}"/>
          </ac:spMkLst>
        </pc:spChg>
      </pc:sldChg>
      <pc:sldChg chg="modSp mod">
        <pc:chgData name="Lema Hussaini" userId="ebfebfe1-efa3-49a7-80f5-ad187e7caf8a" providerId="ADAL" clId="{E0B2F8C7-486F-4E79-B127-6D70244CDABF}" dt="2022-10-05T16:50:51.604" v="89" actId="20577"/>
        <pc:sldMkLst>
          <pc:docMk/>
          <pc:sldMk cId="81751183" sldId="260"/>
        </pc:sldMkLst>
        <pc:spChg chg="mod">
          <ac:chgData name="Lema Hussaini" userId="ebfebfe1-efa3-49a7-80f5-ad187e7caf8a" providerId="ADAL" clId="{E0B2F8C7-486F-4E79-B127-6D70244CDABF}" dt="2022-10-05T16:50:51.604" v="89" actId="20577"/>
          <ac:spMkLst>
            <pc:docMk/>
            <pc:sldMk cId="81751183" sldId="260"/>
            <ac:spMk id="3" creationId="{ADFFA951-654B-5C44-848D-4DFE01326F23}"/>
          </ac:spMkLst>
        </pc:spChg>
      </pc:sldChg>
      <pc:sldChg chg="modSp mod">
        <pc:chgData name="Lema Hussaini" userId="ebfebfe1-efa3-49a7-80f5-ad187e7caf8a" providerId="ADAL" clId="{E0B2F8C7-486F-4E79-B127-6D70244CDABF}" dt="2022-10-05T16:50:58.848" v="93" actId="20577"/>
        <pc:sldMkLst>
          <pc:docMk/>
          <pc:sldMk cId="1409033531" sldId="261"/>
        </pc:sldMkLst>
        <pc:spChg chg="mod">
          <ac:chgData name="Lema Hussaini" userId="ebfebfe1-efa3-49a7-80f5-ad187e7caf8a" providerId="ADAL" clId="{E0B2F8C7-486F-4E79-B127-6D70244CDABF}" dt="2022-10-05T16:50:56.600" v="91" actId="20577"/>
          <ac:spMkLst>
            <pc:docMk/>
            <pc:sldMk cId="1409033531" sldId="261"/>
            <ac:spMk id="2" creationId="{FB1ED08D-10CB-A644-AE71-9C7D333FB38A}"/>
          </ac:spMkLst>
        </pc:spChg>
        <pc:spChg chg="mod">
          <ac:chgData name="Lema Hussaini" userId="ebfebfe1-efa3-49a7-80f5-ad187e7caf8a" providerId="ADAL" clId="{E0B2F8C7-486F-4E79-B127-6D70244CDABF}" dt="2022-10-05T16:50:58.848" v="93" actId="20577"/>
          <ac:spMkLst>
            <pc:docMk/>
            <pc:sldMk cId="1409033531" sldId="261"/>
            <ac:spMk id="3" creationId="{8811667C-4E8D-044D-AFD5-A500280C636D}"/>
          </ac:spMkLst>
        </pc:spChg>
      </pc:sldChg>
      <pc:sldChg chg="modSp mod">
        <pc:chgData name="Lema Hussaini" userId="ebfebfe1-efa3-49a7-80f5-ad187e7caf8a" providerId="ADAL" clId="{E0B2F8C7-486F-4E79-B127-6D70244CDABF}" dt="2022-10-05T16:57:15.879" v="203" actId="20577"/>
        <pc:sldMkLst>
          <pc:docMk/>
          <pc:sldMk cId="3946383615" sldId="262"/>
        </pc:sldMkLst>
        <pc:spChg chg="mod">
          <ac:chgData name="Lema Hussaini" userId="ebfebfe1-efa3-49a7-80f5-ad187e7caf8a" providerId="ADAL" clId="{E0B2F8C7-486F-4E79-B127-6D70244CDABF}" dt="2022-10-05T16:57:15.879" v="203" actId="20577"/>
          <ac:spMkLst>
            <pc:docMk/>
            <pc:sldMk cId="3946383615" sldId="262"/>
            <ac:spMk id="2" creationId="{FDEF81CC-5777-5142-BC07-A01658753668}"/>
          </ac:spMkLst>
        </pc:spChg>
        <pc:spChg chg="mod">
          <ac:chgData name="Lema Hussaini" userId="ebfebfe1-efa3-49a7-80f5-ad187e7caf8a" providerId="ADAL" clId="{E0B2F8C7-486F-4E79-B127-6D70244CDABF}" dt="2022-10-05T16:52:01.621" v="202" actId="20577"/>
          <ac:spMkLst>
            <pc:docMk/>
            <pc:sldMk cId="3946383615" sldId="262"/>
            <ac:spMk id="3" creationId="{B5C823DD-23C1-4B4D-909A-44AB11B21168}"/>
          </ac:spMkLst>
        </pc:spChg>
      </pc:sldChg>
      <pc:sldChg chg="modSp mod">
        <pc:chgData name="Lema Hussaini" userId="ebfebfe1-efa3-49a7-80f5-ad187e7caf8a" providerId="ADAL" clId="{E0B2F8C7-486F-4E79-B127-6D70244CDABF}" dt="2022-10-05T16:58:14.067" v="248" actId="20577"/>
        <pc:sldMkLst>
          <pc:docMk/>
          <pc:sldMk cId="1828299936" sldId="263"/>
        </pc:sldMkLst>
        <pc:spChg chg="mod">
          <ac:chgData name="Lema Hussaini" userId="ebfebfe1-efa3-49a7-80f5-ad187e7caf8a" providerId="ADAL" clId="{E0B2F8C7-486F-4E79-B127-6D70244CDABF}" dt="2022-10-05T16:58:14.067" v="248" actId="20577"/>
          <ac:spMkLst>
            <pc:docMk/>
            <pc:sldMk cId="1828299936" sldId="263"/>
            <ac:spMk id="3" creationId="{B3254C88-91B2-AF4C-9A7D-DF5439CE982D}"/>
          </ac:spMkLst>
        </pc:spChg>
      </pc:sldChg>
      <pc:sldChg chg="modSp mod">
        <pc:chgData name="Lema Hussaini" userId="ebfebfe1-efa3-49a7-80f5-ad187e7caf8a" providerId="ADAL" clId="{E0B2F8C7-486F-4E79-B127-6D70244CDABF}" dt="2022-10-05T17:00:15.911" v="324" actId="20577"/>
        <pc:sldMkLst>
          <pc:docMk/>
          <pc:sldMk cId="2568518285" sldId="264"/>
        </pc:sldMkLst>
        <pc:spChg chg="mod">
          <ac:chgData name="Lema Hussaini" userId="ebfebfe1-efa3-49a7-80f5-ad187e7caf8a" providerId="ADAL" clId="{E0B2F8C7-486F-4E79-B127-6D70244CDABF}" dt="2022-10-05T17:00:15.911" v="324" actId="20577"/>
          <ac:spMkLst>
            <pc:docMk/>
            <pc:sldMk cId="2568518285" sldId="264"/>
            <ac:spMk id="3" creationId="{7E941BEC-F585-8E43-8675-FE63DEAB43E0}"/>
          </ac:spMkLst>
        </pc:spChg>
      </pc:sldChg>
      <pc:sldChg chg="modSp mod">
        <pc:chgData name="Lema Hussaini" userId="ebfebfe1-efa3-49a7-80f5-ad187e7caf8a" providerId="ADAL" clId="{E0B2F8C7-486F-4E79-B127-6D70244CDABF}" dt="2022-10-05T17:02:47.335" v="357" actId="20577"/>
        <pc:sldMkLst>
          <pc:docMk/>
          <pc:sldMk cId="3203606228" sldId="265"/>
        </pc:sldMkLst>
        <pc:spChg chg="mod">
          <ac:chgData name="Lema Hussaini" userId="ebfebfe1-efa3-49a7-80f5-ad187e7caf8a" providerId="ADAL" clId="{E0B2F8C7-486F-4E79-B127-6D70244CDABF}" dt="2022-10-05T17:02:47.335" v="357" actId="20577"/>
          <ac:spMkLst>
            <pc:docMk/>
            <pc:sldMk cId="3203606228" sldId="265"/>
            <ac:spMk id="3" creationId="{0381B34F-B1CA-8544-9FE4-A78CC7225F59}"/>
          </ac:spMkLst>
        </pc:spChg>
      </pc:sldChg>
      <pc:sldChg chg="modSp mod">
        <pc:chgData name="Lema Hussaini" userId="ebfebfe1-efa3-49a7-80f5-ad187e7caf8a" providerId="ADAL" clId="{E0B2F8C7-486F-4E79-B127-6D70244CDABF}" dt="2022-10-05T17:03:48.240" v="395" actId="20577"/>
        <pc:sldMkLst>
          <pc:docMk/>
          <pc:sldMk cId="429226674" sldId="266"/>
        </pc:sldMkLst>
        <pc:spChg chg="mod">
          <ac:chgData name="Lema Hussaini" userId="ebfebfe1-efa3-49a7-80f5-ad187e7caf8a" providerId="ADAL" clId="{E0B2F8C7-486F-4E79-B127-6D70244CDABF}" dt="2022-10-05T17:03:48.240" v="395" actId="20577"/>
          <ac:spMkLst>
            <pc:docMk/>
            <pc:sldMk cId="429226674" sldId="266"/>
            <ac:spMk id="3" creationId="{9CFD0B61-82E1-7942-94FF-78FFE79D5F94}"/>
          </ac:spMkLst>
        </pc:spChg>
      </pc:sldChg>
      <pc:sldChg chg="modSp mod">
        <pc:chgData name="Lema Hussaini" userId="ebfebfe1-efa3-49a7-80f5-ad187e7caf8a" providerId="ADAL" clId="{E0B2F8C7-486F-4E79-B127-6D70244CDABF}" dt="2022-10-05T17:04:16.158" v="416" actId="20577"/>
        <pc:sldMkLst>
          <pc:docMk/>
          <pc:sldMk cId="2746935949" sldId="267"/>
        </pc:sldMkLst>
        <pc:spChg chg="mod">
          <ac:chgData name="Lema Hussaini" userId="ebfebfe1-efa3-49a7-80f5-ad187e7caf8a" providerId="ADAL" clId="{E0B2F8C7-486F-4E79-B127-6D70244CDABF}" dt="2022-10-05T17:04:00.133" v="401" actId="20577"/>
          <ac:spMkLst>
            <pc:docMk/>
            <pc:sldMk cId="2746935949" sldId="267"/>
            <ac:spMk id="2" creationId="{DCF9E079-3A5E-FE4A-85B2-D68C8024A230}"/>
          </ac:spMkLst>
        </pc:spChg>
        <pc:spChg chg="mod">
          <ac:chgData name="Lema Hussaini" userId="ebfebfe1-efa3-49a7-80f5-ad187e7caf8a" providerId="ADAL" clId="{E0B2F8C7-486F-4E79-B127-6D70244CDABF}" dt="2022-10-05T17:04:16.158" v="416" actId="20577"/>
          <ac:spMkLst>
            <pc:docMk/>
            <pc:sldMk cId="2746935949" sldId="267"/>
            <ac:spMk id="3" creationId="{E55B864A-E266-AD4B-9135-9B34A22DBF35}"/>
          </ac:spMkLst>
        </pc:spChg>
      </pc:sldChg>
      <pc:sldChg chg="modSp mod">
        <pc:chgData name="Lema Hussaini" userId="ebfebfe1-efa3-49a7-80f5-ad187e7caf8a" providerId="ADAL" clId="{E0B2F8C7-486F-4E79-B127-6D70244CDABF}" dt="2022-10-05T17:03:53.475" v="397" actId="20577"/>
        <pc:sldMkLst>
          <pc:docMk/>
          <pc:sldMk cId="1690584343" sldId="268"/>
        </pc:sldMkLst>
        <pc:spChg chg="mod">
          <ac:chgData name="Lema Hussaini" userId="ebfebfe1-efa3-49a7-80f5-ad187e7caf8a" providerId="ADAL" clId="{E0B2F8C7-486F-4E79-B127-6D70244CDABF}" dt="2022-10-05T17:03:53.475" v="397" actId="20577"/>
          <ac:spMkLst>
            <pc:docMk/>
            <pc:sldMk cId="1690584343" sldId="268"/>
            <ac:spMk id="2" creationId="{C7B83678-8D81-834C-8D29-608B016C4458}"/>
          </ac:spMkLst>
        </pc:spChg>
      </pc:sldChg>
      <pc:sldChg chg="modSp mod">
        <pc:chgData name="Lema Hussaini" userId="ebfebfe1-efa3-49a7-80f5-ad187e7caf8a" providerId="ADAL" clId="{E0B2F8C7-486F-4E79-B127-6D70244CDABF}" dt="2022-10-05T17:05:42.909" v="477" actId="20577"/>
        <pc:sldMkLst>
          <pc:docMk/>
          <pc:sldMk cId="695751154" sldId="269"/>
        </pc:sldMkLst>
        <pc:spChg chg="mod">
          <ac:chgData name="Lema Hussaini" userId="ebfebfe1-efa3-49a7-80f5-ad187e7caf8a" providerId="ADAL" clId="{E0B2F8C7-486F-4E79-B127-6D70244CDABF}" dt="2022-10-05T17:04:25.183" v="421" actId="20577"/>
          <ac:spMkLst>
            <pc:docMk/>
            <pc:sldMk cId="695751154" sldId="269"/>
            <ac:spMk id="2" creationId="{6F701F8F-75E6-F345-9274-09ACE89E43AA}"/>
          </ac:spMkLst>
        </pc:spChg>
        <pc:spChg chg="mod">
          <ac:chgData name="Lema Hussaini" userId="ebfebfe1-efa3-49a7-80f5-ad187e7caf8a" providerId="ADAL" clId="{E0B2F8C7-486F-4E79-B127-6D70244CDABF}" dt="2022-10-05T17:05:42.909" v="477" actId="20577"/>
          <ac:spMkLst>
            <pc:docMk/>
            <pc:sldMk cId="695751154" sldId="269"/>
            <ac:spMk id="3" creationId="{4231A95C-366A-4947-B46B-92F43D6C3DC8}"/>
          </ac:spMkLst>
        </pc:spChg>
      </pc:sldChg>
      <pc:sldChg chg="modSp mod">
        <pc:chgData name="Lema Hussaini" userId="ebfebfe1-efa3-49a7-80f5-ad187e7caf8a" providerId="ADAL" clId="{E0B2F8C7-486F-4E79-B127-6D70244CDABF}" dt="2022-10-05T17:08:47.014" v="510" actId="20577"/>
        <pc:sldMkLst>
          <pc:docMk/>
          <pc:sldMk cId="3483600348" sldId="270"/>
        </pc:sldMkLst>
        <pc:spChg chg="mod">
          <ac:chgData name="Lema Hussaini" userId="ebfebfe1-efa3-49a7-80f5-ad187e7caf8a" providerId="ADAL" clId="{E0B2F8C7-486F-4E79-B127-6D70244CDABF}" dt="2022-10-05T17:08:47.014" v="510" actId="20577"/>
          <ac:spMkLst>
            <pc:docMk/>
            <pc:sldMk cId="3483600348" sldId="270"/>
            <ac:spMk id="3" creationId="{A945F9F0-1DB1-4241-9FC7-F8D2942E0CE6}"/>
          </ac:spMkLst>
        </pc:spChg>
      </pc:sldChg>
      <pc:sldChg chg="modSp mod">
        <pc:chgData name="Lema Hussaini" userId="ebfebfe1-efa3-49a7-80f5-ad187e7caf8a" providerId="ADAL" clId="{E0B2F8C7-486F-4E79-B127-6D70244CDABF}" dt="2022-10-05T17:10:17.866" v="553" actId="20577"/>
        <pc:sldMkLst>
          <pc:docMk/>
          <pc:sldMk cId="1287844476" sldId="271"/>
        </pc:sldMkLst>
        <pc:spChg chg="mod">
          <ac:chgData name="Lema Hussaini" userId="ebfebfe1-efa3-49a7-80f5-ad187e7caf8a" providerId="ADAL" clId="{E0B2F8C7-486F-4E79-B127-6D70244CDABF}" dt="2022-10-05T17:10:17.866" v="553" actId="20577"/>
          <ac:spMkLst>
            <pc:docMk/>
            <pc:sldMk cId="1287844476" sldId="271"/>
            <ac:spMk id="3" creationId="{259CF9B0-362F-C94C-90D6-924D88E0B3FF}"/>
          </ac:spMkLst>
        </pc:spChg>
      </pc:sldChg>
      <pc:sldChg chg="modSp mod">
        <pc:chgData name="Lema Hussaini" userId="ebfebfe1-efa3-49a7-80f5-ad187e7caf8a" providerId="ADAL" clId="{E0B2F8C7-486F-4E79-B127-6D70244CDABF}" dt="2022-10-05T17:16:44.276" v="610" actId="20577"/>
        <pc:sldMkLst>
          <pc:docMk/>
          <pc:sldMk cId="2108866231" sldId="272"/>
        </pc:sldMkLst>
        <pc:spChg chg="mod">
          <ac:chgData name="Lema Hussaini" userId="ebfebfe1-efa3-49a7-80f5-ad187e7caf8a" providerId="ADAL" clId="{E0B2F8C7-486F-4E79-B127-6D70244CDABF}" dt="2022-10-05T17:16:44.276" v="610" actId="20577"/>
          <ac:spMkLst>
            <pc:docMk/>
            <pc:sldMk cId="2108866231" sldId="272"/>
            <ac:spMk id="3" creationId="{2CF834B4-5C45-474A-B79B-6DEC95BEB298}"/>
          </ac:spMkLst>
        </pc:spChg>
      </pc:sldChg>
      <pc:sldChg chg="modSp mod">
        <pc:chgData name="Lema Hussaini" userId="ebfebfe1-efa3-49a7-80f5-ad187e7caf8a" providerId="ADAL" clId="{E0B2F8C7-486F-4E79-B127-6D70244CDABF}" dt="2022-10-05T17:17:57.549" v="642" actId="20577"/>
        <pc:sldMkLst>
          <pc:docMk/>
          <pc:sldMk cId="3489620491" sldId="273"/>
        </pc:sldMkLst>
        <pc:spChg chg="mod">
          <ac:chgData name="Lema Hussaini" userId="ebfebfe1-efa3-49a7-80f5-ad187e7caf8a" providerId="ADAL" clId="{E0B2F8C7-486F-4E79-B127-6D70244CDABF}" dt="2022-10-05T17:17:57.549" v="642" actId="20577"/>
          <ac:spMkLst>
            <pc:docMk/>
            <pc:sldMk cId="3489620491" sldId="273"/>
            <ac:spMk id="3" creationId="{58F6975B-FE08-924C-8D38-E87E2C77313A}"/>
          </ac:spMkLst>
        </pc:spChg>
      </pc:sldChg>
      <pc:sldChg chg="modSp mod">
        <pc:chgData name="Lema Hussaini" userId="ebfebfe1-efa3-49a7-80f5-ad187e7caf8a" providerId="ADAL" clId="{E0B2F8C7-486F-4E79-B127-6D70244CDABF}" dt="2022-10-05T17:24:57.925" v="978" actId="313"/>
        <pc:sldMkLst>
          <pc:docMk/>
          <pc:sldMk cId="1986033969" sldId="275"/>
        </pc:sldMkLst>
        <pc:spChg chg="mod">
          <ac:chgData name="Lema Hussaini" userId="ebfebfe1-efa3-49a7-80f5-ad187e7caf8a" providerId="ADAL" clId="{E0B2F8C7-486F-4E79-B127-6D70244CDABF}" dt="2022-10-05T17:23:59.493" v="924" actId="20577"/>
          <ac:spMkLst>
            <pc:docMk/>
            <pc:sldMk cId="1986033969" sldId="275"/>
            <ac:spMk id="2" creationId="{3CC85314-0431-A346-8F1B-74795AC9174C}"/>
          </ac:spMkLst>
        </pc:spChg>
        <pc:spChg chg="mod">
          <ac:chgData name="Lema Hussaini" userId="ebfebfe1-efa3-49a7-80f5-ad187e7caf8a" providerId="ADAL" clId="{E0B2F8C7-486F-4E79-B127-6D70244CDABF}" dt="2022-10-05T17:24:57.925" v="978" actId="313"/>
          <ac:spMkLst>
            <pc:docMk/>
            <pc:sldMk cId="1986033969" sldId="275"/>
            <ac:spMk id="3" creationId="{4BAF7166-5FCA-2348-829D-6A15A6D4D946}"/>
          </ac:spMkLst>
        </pc:spChg>
      </pc:sldChg>
      <pc:sldChg chg="modSp mod">
        <pc:chgData name="Lema Hussaini" userId="ebfebfe1-efa3-49a7-80f5-ad187e7caf8a" providerId="ADAL" clId="{E0B2F8C7-486F-4E79-B127-6D70244CDABF}" dt="2022-10-05T17:23:53.200" v="920" actId="20577"/>
        <pc:sldMkLst>
          <pc:docMk/>
          <pc:sldMk cId="151867800" sldId="276"/>
        </pc:sldMkLst>
        <pc:spChg chg="mod">
          <ac:chgData name="Lema Hussaini" userId="ebfebfe1-efa3-49a7-80f5-ad187e7caf8a" providerId="ADAL" clId="{E0B2F8C7-486F-4E79-B127-6D70244CDABF}" dt="2022-10-05T17:23:53.200" v="920" actId="20577"/>
          <ac:spMkLst>
            <pc:docMk/>
            <pc:sldMk cId="151867800" sldId="276"/>
            <ac:spMk id="3" creationId="{711E6A12-5FF2-154F-9B34-CB0C3F8678E5}"/>
          </ac:spMkLst>
        </pc:spChg>
      </pc:sldChg>
      <pc:sldChg chg="modSp mod">
        <pc:chgData name="Lema Hussaini" userId="ebfebfe1-efa3-49a7-80f5-ad187e7caf8a" providerId="ADAL" clId="{E0B2F8C7-486F-4E79-B127-6D70244CDABF}" dt="2022-10-05T17:23:27.063" v="906" actId="20577"/>
        <pc:sldMkLst>
          <pc:docMk/>
          <pc:sldMk cId="3029599764" sldId="277"/>
        </pc:sldMkLst>
        <pc:spChg chg="mod">
          <ac:chgData name="Lema Hussaini" userId="ebfebfe1-efa3-49a7-80f5-ad187e7caf8a" providerId="ADAL" clId="{E0B2F8C7-486F-4E79-B127-6D70244CDABF}" dt="2022-10-05T17:22:36.071" v="868" actId="20577"/>
          <ac:spMkLst>
            <pc:docMk/>
            <pc:sldMk cId="3029599764" sldId="277"/>
            <ac:spMk id="2" creationId="{BBE18185-F4E4-3C47-AA40-168384D155FB}"/>
          </ac:spMkLst>
        </pc:spChg>
        <pc:spChg chg="mod">
          <ac:chgData name="Lema Hussaini" userId="ebfebfe1-efa3-49a7-80f5-ad187e7caf8a" providerId="ADAL" clId="{E0B2F8C7-486F-4E79-B127-6D70244CDABF}" dt="2022-10-05T17:23:27.063" v="906" actId="20577"/>
          <ac:spMkLst>
            <pc:docMk/>
            <pc:sldMk cId="3029599764" sldId="277"/>
            <ac:spMk id="3" creationId="{F62EF399-DCAB-E740-A2BB-838679C43087}"/>
          </ac:spMkLst>
        </pc:spChg>
      </pc:sldChg>
      <pc:sldChg chg="modSp mod">
        <pc:chgData name="Lema Hussaini" userId="ebfebfe1-efa3-49a7-80f5-ad187e7caf8a" providerId="ADAL" clId="{E0B2F8C7-486F-4E79-B127-6D70244CDABF}" dt="2022-10-05T17:22:28.227" v="851" actId="20577"/>
        <pc:sldMkLst>
          <pc:docMk/>
          <pc:sldMk cId="2997064474" sldId="278"/>
        </pc:sldMkLst>
        <pc:spChg chg="mod">
          <ac:chgData name="Lema Hussaini" userId="ebfebfe1-efa3-49a7-80f5-ad187e7caf8a" providerId="ADAL" clId="{E0B2F8C7-486F-4E79-B127-6D70244CDABF}" dt="2022-10-05T17:22:28.227" v="851" actId="20577"/>
          <ac:spMkLst>
            <pc:docMk/>
            <pc:sldMk cId="2997064474" sldId="278"/>
            <ac:spMk id="3" creationId="{2938AA88-26E4-9445-91ED-9A44166A4697}"/>
          </ac:spMkLst>
        </pc:spChg>
      </pc:sldChg>
      <pc:sldChg chg="modSp mod">
        <pc:chgData name="Lema Hussaini" userId="ebfebfe1-efa3-49a7-80f5-ad187e7caf8a" providerId="ADAL" clId="{E0B2F8C7-486F-4E79-B127-6D70244CDABF}" dt="2022-10-05T17:22:04.552" v="833" actId="20577"/>
        <pc:sldMkLst>
          <pc:docMk/>
          <pc:sldMk cId="1299929463" sldId="279"/>
        </pc:sldMkLst>
        <pc:spChg chg="mod">
          <ac:chgData name="Lema Hussaini" userId="ebfebfe1-efa3-49a7-80f5-ad187e7caf8a" providerId="ADAL" clId="{E0B2F8C7-486F-4E79-B127-6D70244CDABF}" dt="2022-10-05T17:21:21.235" v="811" actId="20577"/>
          <ac:spMkLst>
            <pc:docMk/>
            <pc:sldMk cId="1299929463" sldId="279"/>
            <ac:spMk id="2" creationId="{73AEF266-4833-964B-B7DB-4B06A6511849}"/>
          </ac:spMkLst>
        </pc:spChg>
        <pc:spChg chg="mod">
          <ac:chgData name="Lema Hussaini" userId="ebfebfe1-efa3-49a7-80f5-ad187e7caf8a" providerId="ADAL" clId="{E0B2F8C7-486F-4E79-B127-6D70244CDABF}" dt="2022-10-05T17:22:04.552" v="833" actId="20577"/>
          <ac:spMkLst>
            <pc:docMk/>
            <pc:sldMk cId="1299929463" sldId="279"/>
            <ac:spMk id="3" creationId="{C94B8819-5676-794A-9AE3-E85A88BC1527}"/>
          </ac:spMkLst>
        </pc:spChg>
      </pc:sldChg>
      <pc:sldChg chg="modSp mod">
        <pc:chgData name="Lema Hussaini" userId="ebfebfe1-efa3-49a7-80f5-ad187e7caf8a" providerId="ADAL" clId="{E0B2F8C7-486F-4E79-B127-6D70244CDABF}" dt="2022-10-05T17:21:15.352" v="806" actId="5793"/>
        <pc:sldMkLst>
          <pc:docMk/>
          <pc:sldMk cId="625548259" sldId="280"/>
        </pc:sldMkLst>
        <pc:spChg chg="mod">
          <ac:chgData name="Lema Hussaini" userId="ebfebfe1-efa3-49a7-80f5-ad187e7caf8a" providerId="ADAL" clId="{E0B2F8C7-486F-4E79-B127-6D70244CDABF}" dt="2022-10-05T17:21:15.352" v="806" actId="5793"/>
          <ac:spMkLst>
            <pc:docMk/>
            <pc:sldMk cId="625548259" sldId="280"/>
            <ac:spMk id="3" creationId="{04B2F9B2-F976-894D-AEFF-5E93EF6F3CC9}"/>
          </ac:spMkLst>
        </pc:spChg>
      </pc:sldChg>
      <pc:sldChg chg="modSp mod">
        <pc:chgData name="Lema Hussaini" userId="ebfebfe1-efa3-49a7-80f5-ad187e7caf8a" providerId="ADAL" clId="{E0B2F8C7-486F-4E79-B127-6D70244CDABF}" dt="2022-10-05T17:20:35.788" v="771" actId="20577"/>
        <pc:sldMkLst>
          <pc:docMk/>
          <pc:sldMk cId="1905771906" sldId="281"/>
        </pc:sldMkLst>
        <pc:spChg chg="mod">
          <ac:chgData name="Lema Hussaini" userId="ebfebfe1-efa3-49a7-80f5-ad187e7caf8a" providerId="ADAL" clId="{E0B2F8C7-486F-4E79-B127-6D70244CDABF}" dt="2022-10-05T17:20:35.788" v="771" actId="20577"/>
          <ac:spMkLst>
            <pc:docMk/>
            <pc:sldMk cId="1905771906" sldId="281"/>
            <ac:spMk id="3" creationId="{8242556D-D6D7-F94D-BA61-7C4ECD21CBFF}"/>
          </ac:spMkLst>
        </pc:spChg>
      </pc:sldChg>
      <pc:sldChg chg="modSp mod">
        <pc:chgData name="Lema Hussaini" userId="ebfebfe1-efa3-49a7-80f5-ad187e7caf8a" providerId="ADAL" clId="{E0B2F8C7-486F-4E79-B127-6D70244CDABF}" dt="2022-10-05T17:19:06.939" v="687" actId="20577"/>
        <pc:sldMkLst>
          <pc:docMk/>
          <pc:sldMk cId="3244609229" sldId="282"/>
        </pc:sldMkLst>
        <pc:spChg chg="mod">
          <ac:chgData name="Lema Hussaini" userId="ebfebfe1-efa3-49a7-80f5-ad187e7caf8a" providerId="ADAL" clId="{E0B2F8C7-486F-4E79-B127-6D70244CDABF}" dt="2022-10-05T17:19:06.939" v="687" actId="20577"/>
          <ac:spMkLst>
            <pc:docMk/>
            <pc:sldMk cId="3244609229" sldId="282"/>
            <ac:spMk id="3" creationId="{8F95E7EA-39AA-D64B-B3A0-0E2C794896FF}"/>
          </ac:spMkLst>
        </pc:spChg>
      </pc:sldChg>
      <pc:sldChg chg="modSp mod">
        <pc:chgData name="Lema Hussaini" userId="ebfebfe1-efa3-49a7-80f5-ad187e7caf8a" providerId="ADAL" clId="{E0B2F8C7-486F-4E79-B127-6D70244CDABF}" dt="2022-10-05T17:18:16.496" v="646" actId="20577"/>
        <pc:sldMkLst>
          <pc:docMk/>
          <pc:sldMk cId="1341563726" sldId="283"/>
        </pc:sldMkLst>
        <pc:spChg chg="mod">
          <ac:chgData name="Lema Hussaini" userId="ebfebfe1-efa3-49a7-80f5-ad187e7caf8a" providerId="ADAL" clId="{E0B2F8C7-486F-4E79-B127-6D70244CDABF}" dt="2022-10-05T17:18:16.496" v="646" actId="20577"/>
          <ac:spMkLst>
            <pc:docMk/>
            <pc:sldMk cId="1341563726" sldId="283"/>
            <ac:spMk id="2" creationId="{9B105072-C927-7141-B0F1-D69CC65FCF67}"/>
          </ac:spMkLst>
        </pc:spChg>
      </pc:sldChg>
      <pc:sldChg chg="modSp mod">
        <pc:chgData name="Lema Hussaini" userId="ebfebfe1-efa3-49a7-80f5-ad187e7caf8a" providerId="ADAL" clId="{E0B2F8C7-486F-4E79-B127-6D70244CDABF}" dt="2022-10-05T17:19:52.973" v="746" actId="20577"/>
        <pc:sldMkLst>
          <pc:docMk/>
          <pc:sldMk cId="1131207820" sldId="284"/>
        </pc:sldMkLst>
        <pc:spChg chg="mod">
          <ac:chgData name="Lema Hussaini" userId="ebfebfe1-efa3-49a7-80f5-ad187e7caf8a" providerId="ADAL" clId="{E0B2F8C7-486F-4E79-B127-6D70244CDABF}" dt="2022-10-05T17:19:16.364" v="693" actId="20577"/>
          <ac:spMkLst>
            <pc:docMk/>
            <pc:sldMk cId="1131207820" sldId="284"/>
            <ac:spMk id="2" creationId="{00000000-0000-0000-0000-000000000000}"/>
          </ac:spMkLst>
        </pc:spChg>
        <pc:spChg chg="mod">
          <ac:chgData name="Lema Hussaini" userId="ebfebfe1-efa3-49a7-80f5-ad187e7caf8a" providerId="ADAL" clId="{E0B2F8C7-486F-4E79-B127-6D70244CDABF}" dt="2022-10-05T17:19:52.973" v="746" actId="20577"/>
          <ac:spMkLst>
            <pc:docMk/>
            <pc:sldMk cId="1131207820" sldId="284"/>
            <ac:spMk id="3" creationId="{00000000-0000-0000-0000-000000000000}"/>
          </ac:spMkLst>
        </pc:spChg>
      </pc:sldChg>
    </pc:docChg>
  </pc:docChgLst>
  <pc:docChgLst>
    <pc:chgData name="Lema Hussaini" userId="S::lema.hussaini@fhi.no::ebfebfe1-efa3-49a7-80f5-ad187e7caf8a" providerId="AD" clId="Web-{854DCC2F-E24B-5C42-4A71-3D3D3E582A9E}"/>
    <pc:docChg chg="modSld">
      <pc:chgData name="Lema Hussaini" userId="S::lema.hussaini@fhi.no::ebfebfe1-efa3-49a7-80f5-ad187e7caf8a" providerId="AD" clId="Web-{854DCC2F-E24B-5C42-4A71-3D3D3E582A9E}" dt="2022-10-09T17:07:00.714" v="275" actId="20577"/>
      <pc:docMkLst>
        <pc:docMk/>
      </pc:docMkLst>
      <pc:sldChg chg="delSp">
        <pc:chgData name="Lema Hussaini" userId="S::lema.hussaini@fhi.no::ebfebfe1-efa3-49a7-80f5-ad187e7caf8a" providerId="AD" clId="Web-{854DCC2F-E24B-5C42-4A71-3D3D3E582A9E}" dt="2022-10-09T16:45:14.369" v="171"/>
        <pc:sldMkLst>
          <pc:docMk/>
          <pc:sldMk cId="0" sldId="256"/>
        </pc:sldMkLst>
        <pc:spChg chg="del">
          <ac:chgData name="Lema Hussaini" userId="S::lema.hussaini@fhi.no::ebfebfe1-efa3-49a7-80f5-ad187e7caf8a" providerId="AD" clId="Web-{854DCC2F-E24B-5C42-4A71-3D3D3E582A9E}" dt="2022-10-09T16:45:14.369" v="171"/>
          <ac:spMkLst>
            <pc:docMk/>
            <pc:sldMk cId="0" sldId="256"/>
            <ac:spMk id="15362" creationId="{00000000-0000-0000-0000-000000000000}"/>
          </ac:spMkLst>
        </pc:spChg>
      </pc:sldChg>
      <pc:sldChg chg="delSp modSp">
        <pc:chgData name="Lema Hussaini" userId="S::lema.hussaini@fhi.no::ebfebfe1-efa3-49a7-80f5-ad187e7caf8a" providerId="AD" clId="Web-{854DCC2F-E24B-5C42-4A71-3D3D3E582A9E}" dt="2022-10-09T16:46:13.230" v="174" actId="20577"/>
        <pc:sldMkLst>
          <pc:docMk/>
          <pc:sldMk cId="0" sldId="257"/>
        </pc:sldMkLst>
        <pc:spChg chg="del">
          <ac:chgData name="Lema Hussaini" userId="S::lema.hussaini@fhi.no::ebfebfe1-efa3-49a7-80f5-ad187e7caf8a" providerId="AD" clId="Web-{854DCC2F-E24B-5C42-4A71-3D3D3E582A9E}" dt="2022-10-09T16:45:19.322" v="172"/>
          <ac:spMkLst>
            <pc:docMk/>
            <pc:sldMk cId="0" sldId="257"/>
            <ac:spMk id="16387" creationId="{00000000-0000-0000-0000-000000000000}"/>
          </ac:spMkLst>
        </pc:spChg>
        <pc:spChg chg="mod">
          <ac:chgData name="Lema Hussaini" userId="S::lema.hussaini@fhi.no::ebfebfe1-efa3-49a7-80f5-ad187e7caf8a" providerId="AD" clId="Web-{854DCC2F-E24B-5C42-4A71-3D3D3E582A9E}" dt="2022-10-09T16:46:13.230" v="174" actId="20577"/>
          <ac:spMkLst>
            <pc:docMk/>
            <pc:sldMk cId="0" sldId="257"/>
            <ac:spMk id="16390" creationId="{00000000-0000-0000-0000-000000000000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6:23.730" v="176" actId="20577"/>
        <pc:sldMkLst>
          <pc:docMk/>
          <pc:sldMk cId="3925498611" sldId="258"/>
        </pc:sldMkLst>
        <pc:spChg chg="mod">
          <ac:chgData name="Lema Hussaini" userId="S::lema.hussaini@fhi.no::ebfebfe1-efa3-49a7-80f5-ad187e7caf8a" providerId="AD" clId="Web-{854DCC2F-E24B-5C42-4A71-3D3D3E582A9E}" dt="2022-10-09T16:46:23.730" v="176" actId="20577"/>
          <ac:spMkLst>
            <pc:docMk/>
            <pc:sldMk cId="3925498611" sldId="258"/>
            <ac:spMk id="2" creationId="{7B8B05CE-A504-434C-BB33-43F72BB8ECC3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21:53.388" v="1" actId="20577"/>
        <pc:sldMkLst>
          <pc:docMk/>
          <pc:sldMk cId="81751183" sldId="260"/>
        </pc:sldMkLst>
        <pc:spChg chg="mod">
          <ac:chgData name="Lema Hussaini" userId="S::lema.hussaini@fhi.no::ebfebfe1-efa3-49a7-80f5-ad187e7caf8a" providerId="AD" clId="Web-{854DCC2F-E24B-5C42-4A71-3D3D3E582A9E}" dt="2022-10-09T16:21:53.388" v="1" actId="20577"/>
          <ac:spMkLst>
            <pc:docMk/>
            <pc:sldMk cId="81751183" sldId="260"/>
            <ac:spMk id="3" creationId="{ADFFA951-654B-5C44-848D-4DFE01326F23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0:21.064" v="4" actId="20577"/>
        <pc:sldMkLst>
          <pc:docMk/>
          <pc:sldMk cId="1828299936" sldId="263"/>
        </pc:sldMkLst>
        <pc:spChg chg="mod">
          <ac:chgData name="Lema Hussaini" userId="S::lema.hussaini@fhi.no::ebfebfe1-efa3-49a7-80f5-ad187e7caf8a" providerId="AD" clId="Web-{854DCC2F-E24B-5C42-4A71-3D3D3E582A9E}" dt="2022-10-09T16:30:21.064" v="4" actId="20577"/>
          <ac:spMkLst>
            <pc:docMk/>
            <pc:sldMk cId="1828299936" sldId="263"/>
            <ac:spMk id="3" creationId="{B3254C88-91B2-AF4C-9A7D-DF5439CE982D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8:23.528" v="179" actId="20577"/>
        <pc:sldMkLst>
          <pc:docMk/>
          <pc:sldMk cId="2568518285" sldId="264"/>
        </pc:sldMkLst>
        <pc:spChg chg="mod">
          <ac:chgData name="Lema Hussaini" userId="S::lema.hussaini@fhi.no::ebfebfe1-efa3-49a7-80f5-ad187e7caf8a" providerId="AD" clId="Web-{854DCC2F-E24B-5C42-4A71-3D3D3E582A9E}" dt="2022-10-09T16:48:23.528" v="179" actId="20577"/>
          <ac:spMkLst>
            <pc:docMk/>
            <pc:sldMk cId="2568518285" sldId="264"/>
            <ac:spMk id="2" creationId="{F2BF76F6-BFA4-2942-B427-03A0956B42A5}"/>
          </ac:spMkLst>
        </pc:spChg>
        <pc:spChg chg="mod">
          <ac:chgData name="Lema Hussaini" userId="S::lema.hussaini@fhi.no::ebfebfe1-efa3-49a7-80f5-ad187e7caf8a" providerId="AD" clId="Web-{854DCC2F-E24B-5C42-4A71-3D3D3E582A9E}" dt="2022-10-09T16:48:21.278" v="178" actId="20577"/>
          <ac:spMkLst>
            <pc:docMk/>
            <pc:sldMk cId="2568518285" sldId="264"/>
            <ac:spMk id="3" creationId="{7E941BEC-F585-8E43-8675-FE63DEAB43E0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8:40.138" v="186" actId="20577"/>
        <pc:sldMkLst>
          <pc:docMk/>
          <pc:sldMk cId="3203606228" sldId="265"/>
        </pc:sldMkLst>
        <pc:spChg chg="mod">
          <ac:chgData name="Lema Hussaini" userId="S::lema.hussaini@fhi.no::ebfebfe1-efa3-49a7-80f5-ad187e7caf8a" providerId="AD" clId="Web-{854DCC2F-E24B-5C42-4A71-3D3D3E582A9E}" dt="2022-10-09T16:48:28.700" v="180" actId="20577"/>
          <ac:spMkLst>
            <pc:docMk/>
            <pc:sldMk cId="3203606228" sldId="265"/>
            <ac:spMk id="2" creationId="{3CDFE94A-DB4C-1542-9B7A-D749776F5476}"/>
          </ac:spMkLst>
        </pc:spChg>
        <pc:spChg chg="mod">
          <ac:chgData name="Lema Hussaini" userId="S::lema.hussaini@fhi.no::ebfebfe1-efa3-49a7-80f5-ad187e7caf8a" providerId="AD" clId="Web-{854DCC2F-E24B-5C42-4A71-3D3D3E582A9E}" dt="2022-10-09T16:48:40.138" v="186" actId="20577"/>
          <ac:spMkLst>
            <pc:docMk/>
            <pc:sldMk cId="3203606228" sldId="265"/>
            <ac:spMk id="3" creationId="{0381B34F-B1CA-8544-9FE4-A78CC7225F59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1:33.002" v="7" actId="20577"/>
        <pc:sldMkLst>
          <pc:docMk/>
          <pc:sldMk cId="429226674" sldId="266"/>
        </pc:sldMkLst>
        <pc:spChg chg="mod">
          <ac:chgData name="Lema Hussaini" userId="S::lema.hussaini@fhi.no::ebfebfe1-efa3-49a7-80f5-ad187e7caf8a" providerId="AD" clId="Web-{854DCC2F-E24B-5C42-4A71-3D3D3E582A9E}" dt="2022-10-09T16:31:33.002" v="7" actId="20577"/>
          <ac:spMkLst>
            <pc:docMk/>
            <pc:sldMk cId="429226674" sldId="266"/>
            <ac:spMk id="3" creationId="{9CFD0B61-82E1-7942-94FF-78FFE79D5F94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7:16.474" v="16" actId="20577"/>
        <pc:sldMkLst>
          <pc:docMk/>
          <pc:sldMk cId="2746935949" sldId="267"/>
        </pc:sldMkLst>
        <pc:spChg chg="mod">
          <ac:chgData name="Lema Hussaini" userId="S::lema.hussaini@fhi.no::ebfebfe1-efa3-49a7-80f5-ad187e7caf8a" providerId="AD" clId="Web-{854DCC2F-E24B-5C42-4A71-3D3D3E582A9E}" dt="2022-10-09T16:37:16.474" v="16" actId="20577"/>
          <ac:spMkLst>
            <pc:docMk/>
            <pc:sldMk cId="2746935949" sldId="267"/>
            <ac:spMk id="3" creationId="{E55B864A-E266-AD4B-9135-9B34A22DBF35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7:44.662" v="33" actId="20577"/>
        <pc:sldMkLst>
          <pc:docMk/>
          <pc:sldMk cId="695751154" sldId="269"/>
        </pc:sldMkLst>
        <pc:spChg chg="mod">
          <ac:chgData name="Lema Hussaini" userId="S::lema.hussaini@fhi.no::ebfebfe1-efa3-49a7-80f5-ad187e7caf8a" providerId="AD" clId="Web-{854DCC2F-E24B-5C42-4A71-3D3D3E582A9E}" dt="2022-10-09T16:37:44.662" v="33" actId="20577"/>
          <ac:spMkLst>
            <pc:docMk/>
            <pc:sldMk cId="695751154" sldId="269"/>
            <ac:spMk id="3" creationId="{4231A95C-366A-4947-B46B-92F43D6C3DC8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8:01.709" v="52" actId="20577"/>
        <pc:sldMkLst>
          <pc:docMk/>
          <pc:sldMk cId="3483600348" sldId="270"/>
        </pc:sldMkLst>
        <pc:spChg chg="mod">
          <ac:chgData name="Lema Hussaini" userId="S::lema.hussaini@fhi.no::ebfebfe1-efa3-49a7-80f5-ad187e7caf8a" providerId="AD" clId="Web-{854DCC2F-E24B-5C42-4A71-3D3D3E582A9E}" dt="2022-10-09T16:37:56.881" v="49" actId="20577"/>
          <ac:spMkLst>
            <pc:docMk/>
            <pc:sldMk cId="3483600348" sldId="270"/>
            <ac:spMk id="2" creationId="{48AAD1B8-93BF-6A47-8312-077B8E8E0B08}"/>
          </ac:spMkLst>
        </pc:spChg>
        <pc:spChg chg="mod">
          <ac:chgData name="Lema Hussaini" userId="S::lema.hussaini@fhi.no::ebfebfe1-efa3-49a7-80f5-ad187e7caf8a" providerId="AD" clId="Web-{854DCC2F-E24B-5C42-4A71-3D3D3E582A9E}" dt="2022-10-09T16:38:01.709" v="52" actId="20577"/>
          <ac:spMkLst>
            <pc:docMk/>
            <pc:sldMk cId="3483600348" sldId="270"/>
            <ac:spMk id="3" creationId="{A945F9F0-1DB1-4241-9FC7-F8D2942E0CE6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9:28.591" v="188" actId="20577"/>
        <pc:sldMkLst>
          <pc:docMk/>
          <pc:sldMk cId="1287844476" sldId="271"/>
        </pc:sldMkLst>
        <pc:spChg chg="mod">
          <ac:chgData name="Lema Hussaini" userId="S::lema.hussaini@fhi.no::ebfebfe1-efa3-49a7-80f5-ad187e7caf8a" providerId="AD" clId="Web-{854DCC2F-E24B-5C42-4A71-3D3D3E582A9E}" dt="2022-10-09T16:49:28.591" v="188" actId="20577"/>
          <ac:spMkLst>
            <pc:docMk/>
            <pc:sldMk cId="1287844476" sldId="271"/>
            <ac:spMk id="3" creationId="{259CF9B0-362F-C94C-90D6-924D88E0B3FF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9:53.185" v="196" actId="20577"/>
        <pc:sldMkLst>
          <pc:docMk/>
          <pc:sldMk cId="2108866231" sldId="272"/>
        </pc:sldMkLst>
        <pc:spChg chg="mod">
          <ac:chgData name="Lema Hussaini" userId="S::lema.hussaini@fhi.no::ebfebfe1-efa3-49a7-80f5-ad187e7caf8a" providerId="AD" clId="Web-{854DCC2F-E24B-5C42-4A71-3D3D3E582A9E}" dt="2022-10-09T16:49:53.185" v="196" actId="20577"/>
          <ac:spMkLst>
            <pc:docMk/>
            <pc:sldMk cId="2108866231" sldId="272"/>
            <ac:spMk id="3" creationId="{2CF834B4-5C45-474A-B79B-6DEC95BEB298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39:48.116" v="95" actId="20577"/>
        <pc:sldMkLst>
          <pc:docMk/>
          <pc:sldMk cId="3489620491" sldId="273"/>
        </pc:sldMkLst>
        <pc:spChg chg="mod">
          <ac:chgData name="Lema Hussaini" userId="S::lema.hussaini@fhi.no::ebfebfe1-efa3-49a7-80f5-ad187e7caf8a" providerId="AD" clId="Web-{854DCC2F-E24B-5C42-4A71-3D3D3E582A9E}" dt="2022-10-09T16:39:48.116" v="95" actId="20577"/>
          <ac:spMkLst>
            <pc:docMk/>
            <pc:sldMk cId="3489620491" sldId="273"/>
            <ac:spMk id="3" creationId="{58F6975B-FE08-924C-8D38-E87E2C77313A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0:19.601" v="102" actId="20577"/>
        <pc:sldMkLst>
          <pc:docMk/>
          <pc:sldMk cId="1986033969" sldId="275"/>
        </pc:sldMkLst>
        <pc:spChg chg="mod">
          <ac:chgData name="Lema Hussaini" userId="S::lema.hussaini@fhi.no::ebfebfe1-efa3-49a7-80f5-ad187e7caf8a" providerId="AD" clId="Web-{854DCC2F-E24B-5C42-4A71-3D3D3E582A9E}" dt="2022-10-09T16:40:19.601" v="102" actId="20577"/>
          <ac:spMkLst>
            <pc:docMk/>
            <pc:sldMk cId="1986033969" sldId="275"/>
            <ac:spMk id="3" creationId="{4BAF7166-5FCA-2348-829D-6A15A6D4D946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0:36.070" v="106" actId="20577"/>
        <pc:sldMkLst>
          <pc:docMk/>
          <pc:sldMk cId="151867800" sldId="276"/>
        </pc:sldMkLst>
        <pc:spChg chg="mod">
          <ac:chgData name="Lema Hussaini" userId="S::lema.hussaini@fhi.no::ebfebfe1-efa3-49a7-80f5-ad187e7caf8a" providerId="AD" clId="Web-{854DCC2F-E24B-5C42-4A71-3D3D3E582A9E}" dt="2022-10-09T16:40:36.070" v="106" actId="20577"/>
          <ac:spMkLst>
            <pc:docMk/>
            <pc:sldMk cId="151867800" sldId="276"/>
            <ac:spMk id="3" creationId="{711E6A12-5FF2-154F-9B34-CB0C3F8678E5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1:24.695" v="115" actId="20577"/>
        <pc:sldMkLst>
          <pc:docMk/>
          <pc:sldMk cId="3029599764" sldId="277"/>
        </pc:sldMkLst>
        <pc:spChg chg="mod">
          <ac:chgData name="Lema Hussaini" userId="S::lema.hussaini@fhi.no::ebfebfe1-efa3-49a7-80f5-ad187e7caf8a" providerId="AD" clId="Web-{854DCC2F-E24B-5C42-4A71-3D3D3E582A9E}" dt="2022-10-09T16:40:53.929" v="107" actId="14100"/>
          <ac:spMkLst>
            <pc:docMk/>
            <pc:sldMk cId="3029599764" sldId="277"/>
            <ac:spMk id="2" creationId="{BBE18185-F4E4-3C47-AA40-168384D155FB}"/>
          </ac:spMkLst>
        </pc:spChg>
        <pc:spChg chg="mod">
          <ac:chgData name="Lema Hussaini" userId="S::lema.hussaini@fhi.no::ebfebfe1-efa3-49a7-80f5-ad187e7caf8a" providerId="AD" clId="Web-{854DCC2F-E24B-5C42-4A71-3D3D3E582A9E}" dt="2022-10-09T16:41:24.695" v="115" actId="20577"/>
          <ac:spMkLst>
            <pc:docMk/>
            <pc:sldMk cId="3029599764" sldId="277"/>
            <ac:spMk id="3" creationId="{F62EF399-DCAB-E740-A2BB-838679C43087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50:45.858" v="198" actId="20577"/>
        <pc:sldMkLst>
          <pc:docMk/>
          <pc:sldMk cId="2997064474" sldId="278"/>
        </pc:sldMkLst>
        <pc:spChg chg="mod">
          <ac:chgData name="Lema Hussaini" userId="S::lema.hussaini@fhi.no::ebfebfe1-efa3-49a7-80f5-ad187e7caf8a" providerId="AD" clId="Web-{854DCC2F-E24B-5C42-4A71-3D3D3E582A9E}" dt="2022-10-09T16:50:45.858" v="198" actId="20577"/>
          <ac:spMkLst>
            <pc:docMk/>
            <pc:sldMk cId="2997064474" sldId="278"/>
            <ac:spMk id="3" creationId="{2938AA88-26E4-9445-91ED-9A44166A4697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7:07:00.714" v="275" actId="20577"/>
        <pc:sldMkLst>
          <pc:docMk/>
          <pc:sldMk cId="1299929463" sldId="279"/>
        </pc:sldMkLst>
        <pc:spChg chg="mod">
          <ac:chgData name="Lema Hussaini" userId="S::lema.hussaini@fhi.no::ebfebfe1-efa3-49a7-80f5-ad187e7caf8a" providerId="AD" clId="Web-{854DCC2F-E24B-5C42-4A71-3D3D3E582A9E}" dt="2022-10-09T17:07:00.714" v="275" actId="20577"/>
          <ac:spMkLst>
            <pc:docMk/>
            <pc:sldMk cId="1299929463" sldId="279"/>
            <ac:spMk id="3" creationId="{C94B8819-5676-794A-9AE3-E85A88BC1527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3:04.587" v="154" actId="20577"/>
        <pc:sldMkLst>
          <pc:docMk/>
          <pc:sldMk cId="625548259" sldId="280"/>
        </pc:sldMkLst>
        <pc:spChg chg="mod">
          <ac:chgData name="Lema Hussaini" userId="S::lema.hussaini@fhi.no::ebfebfe1-efa3-49a7-80f5-ad187e7caf8a" providerId="AD" clId="Web-{854DCC2F-E24B-5C42-4A71-3D3D3E582A9E}" dt="2022-10-09T16:43:04.587" v="154" actId="20577"/>
          <ac:spMkLst>
            <pc:docMk/>
            <pc:sldMk cId="625548259" sldId="280"/>
            <ac:spMk id="3" creationId="{04B2F9B2-F976-894D-AEFF-5E93EF6F3CC9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51:37.342" v="205" actId="20577"/>
        <pc:sldMkLst>
          <pc:docMk/>
          <pc:sldMk cId="1905771906" sldId="281"/>
        </pc:sldMkLst>
        <pc:spChg chg="mod">
          <ac:chgData name="Lema Hussaini" userId="S::lema.hussaini@fhi.no::ebfebfe1-efa3-49a7-80f5-ad187e7caf8a" providerId="AD" clId="Web-{854DCC2F-E24B-5C42-4A71-3D3D3E582A9E}" dt="2022-10-09T16:51:37.342" v="205" actId="20577"/>
          <ac:spMkLst>
            <pc:docMk/>
            <pc:sldMk cId="1905771906" sldId="281"/>
            <ac:spMk id="3" creationId="{8242556D-D6D7-F94D-BA61-7C4ECD21CBFF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45:06.135" v="170" actId="20577"/>
        <pc:sldMkLst>
          <pc:docMk/>
          <pc:sldMk cId="1341563726" sldId="283"/>
        </pc:sldMkLst>
        <pc:spChg chg="mod">
          <ac:chgData name="Lema Hussaini" userId="S::lema.hussaini@fhi.no::ebfebfe1-efa3-49a7-80f5-ad187e7caf8a" providerId="AD" clId="Web-{854DCC2F-E24B-5C42-4A71-3D3D3E582A9E}" dt="2022-10-09T16:45:06.135" v="170" actId="20577"/>
          <ac:spMkLst>
            <pc:docMk/>
            <pc:sldMk cId="1341563726" sldId="283"/>
            <ac:spMk id="2" creationId="{9B105072-C927-7141-B0F1-D69CC65FCF67}"/>
          </ac:spMkLst>
        </pc:spChg>
      </pc:sldChg>
      <pc:sldChg chg="modSp">
        <pc:chgData name="Lema Hussaini" userId="S::lema.hussaini@fhi.no::ebfebfe1-efa3-49a7-80f5-ad187e7caf8a" providerId="AD" clId="Web-{854DCC2F-E24B-5C42-4A71-3D3D3E582A9E}" dt="2022-10-09T16:58:37.112" v="224" actId="20577"/>
        <pc:sldMkLst>
          <pc:docMk/>
          <pc:sldMk cId="1131207820" sldId="284"/>
        </pc:sldMkLst>
        <pc:spChg chg="mod">
          <ac:chgData name="Lema Hussaini" userId="S::lema.hussaini@fhi.no::ebfebfe1-efa3-49a7-80f5-ad187e7caf8a" providerId="AD" clId="Web-{854DCC2F-E24B-5C42-4A71-3D3D3E582A9E}" dt="2022-10-09T16:58:37.112" v="224" actId="20577"/>
          <ac:spMkLst>
            <pc:docMk/>
            <pc:sldMk cId="1131207820" sldId="28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C4AFC2-BBF1-1B41-9AF0-3B1D09DC6D2A}" type="datetime1">
              <a:rPr lang="nb-NO"/>
              <a:pPr>
                <a:defRPr/>
              </a:pPr>
              <a:t>08.10.2023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F28ED2-344E-0C4A-8D81-92E232C9F34F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E3EE1E-3C2D-7546-8C9F-E47A741AE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0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D8B54-1804-B445-A167-5903148E541E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77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543800" cy="1143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429000"/>
            <a:ext cx="7543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45D18-A5C2-D04A-9458-1ED9A137B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97ED6-3409-A046-A277-F5E005F6C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A516-2C2B-1A4B-A332-413ADB050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5C01-76AD-FC43-A144-B3ABB3269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0AECB-840C-D74B-A785-57E104E44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0DF3-4A6F-A04E-8A05-381617CDF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BAFA0-9153-B24A-BBC0-BDDB58F13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B0EF-E696-AD48-B7DC-E3AFB18FC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C18B1-0630-4E4F-9CC1-7C686E93F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Klikk på ikonet for å legge til et bilde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FA4C-871F-8546-94A1-362243D70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err="1" smtClean="0"/>
            </a:lvl1pPr>
          </a:lstStyle>
          <a:p>
            <a:pPr>
              <a:defRPr/>
            </a:pPr>
            <a:r>
              <a:rPr lang="en-US"/>
              <a:t>Tema Powerpoint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83E2DF36-CFD4-A940-8911-9964B8BA7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 descr="MED_IHS_A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801" y="191364"/>
            <a:ext cx="3353180" cy="3420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nu.no/viko/harvard-eksempl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nu.no/viko/harvard-eksempl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b-NO" dirty="0"/>
              <a:t>HLED1102 – Seminar 1</a:t>
            </a:r>
          </a:p>
          <a:p>
            <a:pPr eaLnBrk="1" hangingPunct="1"/>
            <a:endParaRPr lang="nb-NO" dirty="0"/>
          </a:p>
          <a:p>
            <a:pPr eaLnBrk="1" hangingPunct="1"/>
            <a:r>
              <a:rPr lang="nb-NO" sz="2000" dirty="0"/>
              <a:t>Lema Hussaini</a:t>
            </a:r>
          </a:p>
          <a:p>
            <a:pPr eaLnBrk="1" hangingPunct="1"/>
            <a:r>
              <a:rPr lang="nb-NO" sz="2000" dirty="0"/>
              <a:t>lema.hussaini@medisin.uio.no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DFE94A-DB4C-1542-9B7A-D749776F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Sjekkliste for opponent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81B34F-B1CA-8544-9FE4-A78CC722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Bruker </a:t>
            </a:r>
            <a:r>
              <a:rPr lang="nn-NO" dirty="0" err="1"/>
              <a:t>forfatteren</a:t>
            </a:r>
            <a:r>
              <a:rPr lang="nn-NO" dirty="0"/>
              <a:t> </a:t>
            </a:r>
            <a:r>
              <a:rPr lang="nn-NO" dirty="0" err="1"/>
              <a:t>eksempler</a:t>
            </a:r>
            <a:r>
              <a:rPr lang="nn-NO" dirty="0"/>
              <a:t>?</a:t>
            </a:r>
          </a:p>
          <a:p>
            <a:r>
              <a:rPr lang="nn-NO" dirty="0" err="1"/>
              <a:t>Oppleves</a:t>
            </a:r>
            <a:r>
              <a:rPr lang="nn-NO" dirty="0"/>
              <a:t> språket akademisk og </a:t>
            </a:r>
            <a:r>
              <a:rPr lang="nn-NO" dirty="0" err="1"/>
              <a:t>saklig</a:t>
            </a:r>
            <a:r>
              <a:rPr lang="nn-NO" dirty="0"/>
              <a:t>?</a:t>
            </a:r>
          </a:p>
          <a:p>
            <a:r>
              <a:rPr lang="nn-NO" dirty="0"/>
              <a:t>Blir </a:t>
            </a:r>
            <a:r>
              <a:rPr lang="nn-NO" dirty="0" err="1"/>
              <a:t>referanser</a:t>
            </a:r>
            <a:r>
              <a:rPr lang="nn-NO" dirty="0"/>
              <a:t> og litteratur brukt korrekt?</a:t>
            </a:r>
          </a:p>
          <a:p>
            <a:r>
              <a:rPr lang="nn-NO" dirty="0"/>
              <a:t>Har </a:t>
            </a:r>
            <a:r>
              <a:rPr lang="nn-NO" dirty="0" err="1"/>
              <a:t>oppgaven</a:t>
            </a:r>
            <a:r>
              <a:rPr lang="nn-NO" dirty="0"/>
              <a:t> god flyt og struktur?</a:t>
            </a:r>
          </a:p>
          <a:p>
            <a:r>
              <a:rPr lang="nn-NO" dirty="0" err="1"/>
              <a:t>Hva</a:t>
            </a:r>
            <a:r>
              <a:rPr lang="nn-NO" dirty="0"/>
              <a:t> er totalinntrykket ditt av </a:t>
            </a:r>
            <a:r>
              <a:rPr lang="nn-NO" dirty="0" err="1"/>
              <a:t>oppgaven</a:t>
            </a:r>
            <a:r>
              <a:rPr lang="nn-NO" dirty="0"/>
              <a:t>? </a:t>
            </a:r>
            <a:r>
              <a:rPr lang="nn-NO" dirty="0" err="1"/>
              <a:t>Hva</a:t>
            </a:r>
            <a:r>
              <a:rPr lang="nn-NO" dirty="0"/>
              <a:t> er styrkene og </a:t>
            </a:r>
            <a:r>
              <a:rPr lang="nn-NO" dirty="0" err="1"/>
              <a:t>svakhetene</a:t>
            </a:r>
            <a:r>
              <a:rPr lang="nn-NO" dirty="0"/>
              <a:t>?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63B1A0-21BF-5246-B128-3877AE9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1555AE-2189-DF43-A1F3-0B7026D1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18D7E3-8BC5-F845-8ABB-ADE1211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701032-2EA4-C543-9E56-91EC9A1E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C: Oppsummering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FD0B61-82E1-7942-94FF-78FFE79D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Forfatteren</a:t>
            </a:r>
            <a:r>
              <a:rPr lang="nn-NO" dirty="0"/>
              <a:t> takker for gode og konstruktive </a:t>
            </a:r>
            <a:r>
              <a:rPr lang="nn-NO" dirty="0" err="1"/>
              <a:t>tilbakemeldinger</a:t>
            </a:r>
            <a:r>
              <a:rPr lang="nn-NO" dirty="0"/>
              <a:t> og </a:t>
            </a:r>
            <a:r>
              <a:rPr lang="nn-NO" dirty="0" err="1"/>
              <a:t>forteller</a:t>
            </a:r>
            <a:r>
              <a:rPr lang="nn-NO" dirty="0"/>
              <a:t> kort </a:t>
            </a:r>
            <a:r>
              <a:rPr lang="nn-NO" dirty="0" err="1"/>
              <a:t>hvordan</a:t>
            </a:r>
            <a:r>
              <a:rPr lang="nn-NO" dirty="0"/>
              <a:t> </a:t>
            </a:r>
            <a:r>
              <a:rPr lang="nn-NO" dirty="0" err="1"/>
              <a:t>oppgaven</a:t>
            </a:r>
            <a:r>
              <a:rPr lang="nn-NO" dirty="0"/>
              <a:t> skal </a:t>
            </a:r>
            <a:r>
              <a:rPr lang="nn-NO" dirty="0" err="1"/>
              <a:t>utvikles</a:t>
            </a:r>
            <a:r>
              <a:rPr lang="nn-NO" dirty="0"/>
              <a:t> videre</a:t>
            </a:r>
          </a:p>
          <a:p>
            <a:r>
              <a:rPr lang="nn-NO" dirty="0"/>
              <a:t>Eventuelle kommenterer/spørsmål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seminarlederen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01AAF5-9CD6-8A4D-B2A5-CD8473E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D57018-E84D-8640-B6AF-9AD882E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D60F3E-7934-0F42-9B7B-B3BF21F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B83678-8D81-834C-8D29-608B016C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r>
              <a:rPr lang="nn-NO" dirty="0"/>
              <a:t>2. </a:t>
            </a:r>
            <a:r>
              <a:rPr lang="nn-NO" dirty="0" err="1"/>
              <a:t>OppgAveskriving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266CFE-D6C4-DF46-935A-211A87B2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51A30F-AC78-4F43-8903-0BD9A32B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722234-58E6-9A48-9234-46861409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25C01-76AD-FC43-A144-B3ABB32691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F9E079-3A5E-FE4A-85B2-D68C802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Vanlig struktur på </a:t>
            </a:r>
            <a:r>
              <a:rPr lang="nn-NO" dirty="0" err="1"/>
              <a:t>oppgave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5B864A-E266-AD4B-9135-9B34A22D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Innledning</a:t>
            </a:r>
            <a:endParaRPr lang="nn-NO" dirty="0"/>
          </a:p>
          <a:p>
            <a:r>
              <a:rPr lang="nn-NO" dirty="0" err="1"/>
              <a:t>Redgjørelse</a:t>
            </a:r>
            <a:r>
              <a:rPr lang="nn-NO" dirty="0"/>
              <a:t>/teori (</a:t>
            </a:r>
            <a:r>
              <a:rPr lang="nn-NO" dirty="0" err="1"/>
              <a:t>beskrivende</a:t>
            </a:r>
            <a:r>
              <a:rPr lang="nn-NO" dirty="0"/>
              <a:t> del)</a:t>
            </a:r>
          </a:p>
          <a:p>
            <a:r>
              <a:rPr lang="nn-NO" dirty="0"/>
              <a:t>Drøfting (din argumentasjon)</a:t>
            </a:r>
          </a:p>
          <a:p>
            <a:r>
              <a:rPr lang="nn-NO" dirty="0"/>
              <a:t>Avslutning</a:t>
            </a:r>
          </a:p>
          <a:p>
            <a:r>
              <a:rPr lang="nn-NO" dirty="0"/>
              <a:t>Referanseliste/litteraturliste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084246-7AE9-6949-9595-94CFEDF5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FDBA45-F986-5E4A-AF8F-2325FA68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87BEF7-F3C7-284D-B62A-9CAC7195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701F8F-75E6-F345-9274-09ACE89E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Innledning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31A95C-366A-4947-B46B-92F43D6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Plassere </a:t>
            </a:r>
            <a:r>
              <a:rPr lang="nn-NO" dirty="0" err="1"/>
              <a:t>oppgaven</a:t>
            </a:r>
            <a:r>
              <a:rPr lang="nn-NO" dirty="0"/>
              <a:t> og interessere leser </a:t>
            </a:r>
          </a:p>
          <a:p>
            <a:r>
              <a:rPr lang="nn-NO" dirty="0"/>
              <a:t>Problemstilling: </a:t>
            </a:r>
            <a:r>
              <a:rPr lang="nn-NO" dirty="0" err="1"/>
              <a:t>Hva</a:t>
            </a:r>
            <a:r>
              <a:rPr lang="nn-NO" dirty="0"/>
              <a:t> skal du argumentere for eller mot?</a:t>
            </a:r>
          </a:p>
          <a:p>
            <a:r>
              <a:rPr lang="nn-NO" dirty="0"/>
              <a:t>Avgrensing: </a:t>
            </a:r>
            <a:r>
              <a:rPr lang="nn-NO" dirty="0" err="1"/>
              <a:t>Hva</a:t>
            </a:r>
            <a:r>
              <a:rPr lang="nn-NO" dirty="0"/>
              <a:t> tok du IKKE med og </a:t>
            </a:r>
            <a:r>
              <a:rPr lang="nn-NO" dirty="0" err="1"/>
              <a:t>hvorfor</a:t>
            </a:r>
            <a:r>
              <a:rPr lang="nn-NO" dirty="0"/>
              <a:t>?</a:t>
            </a:r>
          </a:p>
          <a:p>
            <a:r>
              <a:rPr lang="nn-NO" dirty="0"/>
              <a:t>Disposisjon: </a:t>
            </a:r>
            <a:r>
              <a:rPr lang="nn-NO" dirty="0" err="1"/>
              <a:t>Hvilke</a:t>
            </a:r>
            <a:r>
              <a:rPr lang="nn-NO" dirty="0"/>
              <a:t> deler er med, og i </a:t>
            </a:r>
            <a:r>
              <a:rPr lang="nn-NO" dirty="0" err="1"/>
              <a:t>hvilken</a:t>
            </a:r>
            <a:r>
              <a:rPr lang="nn-NO" dirty="0"/>
              <a:t> rekkefølge kommer de?</a:t>
            </a:r>
          </a:p>
          <a:p>
            <a:r>
              <a:rPr lang="nn-NO" dirty="0"/>
              <a:t>Sentrale </a:t>
            </a:r>
            <a:r>
              <a:rPr lang="nn-NO" dirty="0" err="1"/>
              <a:t>begreper</a:t>
            </a:r>
            <a:r>
              <a:rPr lang="nn-NO" dirty="0"/>
              <a:t> kan gjerne </a:t>
            </a:r>
            <a:r>
              <a:rPr lang="nn-NO" dirty="0" err="1"/>
              <a:t>defineres</a:t>
            </a:r>
            <a:r>
              <a:rPr lang="nn-NO" dirty="0"/>
              <a:t> her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BE961BC-9DEE-324C-B747-81645162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8962C-2942-1842-ABB8-283CD4EE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834B8C-2842-1C49-94FE-76F431E2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5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AAD1B8-93BF-6A47-8312-077B8E8E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Redegjørelse</a:t>
            </a:r>
            <a:r>
              <a:rPr lang="nn-NO" dirty="0"/>
              <a:t>/teoridel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45F9F0-1DB1-4241-9FC7-F8D2942E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Skal forklare ting som </a:t>
            </a:r>
            <a:r>
              <a:rPr lang="nn-NO" dirty="0" err="1"/>
              <a:t>ikke</a:t>
            </a:r>
            <a:r>
              <a:rPr lang="nn-NO" dirty="0"/>
              <a:t> er kjent for </a:t>
            </a:r>
            <a:r>
              <a:rPr lang="nn-NO" dirty="0" err="1"/>
              <a:t>leseren</a:t>
            </a:r>
            <a:r>
              <a:rPr lang="nn-NO" dirty="0"/>
              <a:t>, men som er nødvendig for å forstå argumentasjonen </a:t>
            </a:r>
          </a:p>
          <a:p>
            <a:r>
              <a:rPr lang="nn-NO" dirty="0"/>
              <a:t>Presentere teori som legger premisser for </a:t>
            </a:r>
            <a:r>
              <a:rPr lang="nn-NO" dirty="0" err="1"/>
              <a:t>oppgaven</a:t>
            </a:r>
            <a:r>
              <a:rPr lang="nn-NO" dirty="0"/>
              <a:t> din</a:t>
            </a:r>
          </a:p>
          <a:p>
            <a:r>
              <a:rPr lang="nn-NO" dirty="0"/>
              <a:t>En god </a:t>
            </a:r>
            <a:r>
              <a:rPr lang="nn-NO" dirty="0" err="1"/>
              <a:t>redegjørelse</a:t>
            </a:r>
            <a:r>
              <a:rPr lang="nn-NO" dirty="0"/>
              <a:t> er </a:t>
            </a:r>
            <a:r>
              <a:rPr lang="nn-NO" dirty="0" err="1"/>
              <a:t>saklig</a:t>
            </a:r>
            <a:r>
              <a:rPr lang="nn-NO" dirty="0"/>
              <a:t> og </a:t>
            </a:r>
            <a:r>
              <a:rPr lang="nn-NO" dirty="0" err="1"/>
              <a:t>uten</a:t>
            </a:r>
            <a:r>
              <a:rPr lang="nn-NO" dirty="0"/>
              <a:t> egne argumenter</a:t>
            </a:r>
          </a:p>
          <a:p>
            <a:pPr marL="0" indent="0">
              <a:buNone/>
            </a:pP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5900A7-E409-0546-8966-02C05C87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4F35F6-5EDE-0743-B8F1-29A8347D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E9F9CA-CFB4-4F4C-9DE9-BEF60F7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C43D4F-80BD-0B4B-9636-DE523BA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Drøfting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9CF9B0-362F-C94C-90D6-924D88E0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Her skal du kort sagt diskutere med deg </a:t>
            </a:r>
            <a:r>
              <a:rPr lang="nn-NO" dirty="0" err="1"/>
              <a:t>selv</a:t>
            </a:r>
            <a:endParaRPr lang="nn-NO" dirty="0"/>
          </a:p>
          <a:p>
            <a:r>
              <a:rPr lang="nn-NO" dirty="0"/>
              <a:t>Du kan sette opp forskjellige </a:t>
            </a:r>
            <a:r>
              <a:rPr lang="nn-NO" dirty="0" err="1"/>
              <a:t>teorier</a:t>
            </a:r>
            <a:r>
              <a:rPr lang="nn-NO" dirty="0"/>
              <a:t> eller argumenter opp mot </a:t>
            </a:r>
            <a:r>
              <a:rPr lang="nn-NO" dirty="0" err="1"/>
              <a:t>hverandre</a:t>
            </a:r>
            <a:r>
              <a:rPr lang="nn-NO" dirty="0"/>
              <a:t>, og diskutere fordeler og ulemper </a:t>
            </a:r>
          </a:p>
          <a:p>
            <a:r>
              <a:rPr lang="nn-NO" dirty="0"/>
              <a:t>Du kan komme med egne synspunkt, men husk at det er </a:t>
            </a:r>
            <a:r>
              <a:rPr lang="nn-NO" dirty="0" err="1"/>
              <a:t>bedre</a:t>
            </a:r>
            <a:r>
              <a:rPr lang="nn-NO" dirty="0"/>
              <a:t> å drøfte/stille spørsmål, enn å komme med bastante </a:t>
            </a:r>
            <a:r>
              <a:rPr lang="nn-NO" dirty="0" err="1"/>
              <a:t>konklusjoner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0BA3EB-7AAC-5444-A820-BB37A2F1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1B9574F-912E-4F40-BF1B-48B78507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AD5158-595B-BF41-AE22-0FA8094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A12C69-38D8-6D49-AF23-AC253CB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Avslutning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F834B4-5C45-474A-B79B-6DEC95BE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Gode </a:t>
            </a:r>
            <a:r>
              <a:rPr lang="nn-NO" dirty="0" err="1"/>
              <a:t>avslutninger</a:t>
            </a:r>
            <a:r>
              <a:rPr lang="nn-NO" dirty="0"/>
              <a:t> </a:t>
            </a:r>
            <a:r>
              <a:rPr lang="nn-NO" dirty="0" err="1"/>
              <a:t>inneholder</a:t>
            </a:r>
            <a:r>
              <a:rPr lang="nn-NO" dirty="0"/>
              <a:t> som regel: </a:t>
            </a:r>
          </a:p>
          <a:p>
            <a:pPr lvl="1"/>
            <a:r>
              <a:rPr lang="nn-NO" dirty="0"/>
              <a:t>Oppsummering av resultat/diskusjon</a:t>
            </a:r>
          </a:p>
          <a:p>
            <a:pPr lvl="1"/>
            <a:r>
              <a:rPr lang="nn-NO" dirty="0" err="1"/>
              <a:t>Veien</a:t>
            </a:r>
            <a:r>
              <a:rPr lang="nn-NO" dirty="0"/>
              <a:t> videre: kort om </a:t>
            </a:r>
            <a:r>
              <a:rPr lang="nn-NO" dirty="0" err="1"/>
              <a:t>hvilke</a:t>
            </a:r>
            <a:r>
              <a:rPr lang="nn-NO" dirty="0"/>
              <a:t> spørsmål som </a:t>
            </a:r>
            <a:r>
              <a:rPr lang="nn-NO" dirty="0" err="1"/>
              <a:t>ikke</a:t>
            </a:r>
            <a:r>
              <a:rPr lang="nn-NO" dirty="0"/>
              <a:t> er tatt opp, men som er viktige. </a:t>
            </a:r>
            <a:r>
              <a:rPr lang="nn-NO" dirty="0" err="1"/>
              <a:t>Hva</a:t>
            </a:r>
            <a:r>
              <a:rPr lang="nn-NO" dirty="0"/>
              <a:t> bør </a:t>
            </a:r>
            <a:r>
              <a:rPr lang="nn-NO" dirty="0" err="1"/>
              <a:t>forskere</a:t>
            </a:r>
            <a:r>
              <a:rPr lang="nn-NO" dirty="0"/>
              <a:t>/andre finne ut </a:t>
            </a:r>
            <a:r>
              <a:rPr lang="nn-NO" dirty="0" err="1"/>
              <a:t>mer</a:t>
            </a:r>
            <a:r>
              <a:rPr lang="nn-NO" dirty="0"/>
              <a:t> om?</a:t>
            </a:r>
          </a:p>
          <a:p>
            <a:pPr lvl="1"/>
            <a:r>
              <a:rPr lang="nn-NO" dirty="0"/>
              <a:t>Løft blikket: kan det komme nye/andre </a:t>
            </a:r>
            <a:r>
              <a:rPr lang="nn-NO" dirty="0" err="1"/>
              <a:t>problemstillinger</a:t>
            </a:r>
            <a:r>
              <a:rPr lang="nn-NO" dirty="0"/>
              <a:t> i </a:t>
            </a:r>
            <a:r>
              <a:rPr lang="nn-NO" dirty="0" err="1"/>
              <a:t>framtiden</a:t>
            </a:r>
            <a:r>
              <a:rPr lang="nn-NO" dirty="0"/>
              <a:t>? For eksempel ny politikk, nye reformer, endring i samfunnet (for eksempel eldrebølge)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69B1CF-BA5A-A64E-9880-9B9656F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502A00-BBC8-9C48-BCF9-80816B72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9E8216-A605-1E4B-84CD-E36ACB2B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D29E4B-41BD-6D49-8AAD-23CA3035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Nyttige tips og råd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F6975B-FE08-924C-8D38-E87E2C77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Husk å svare på det oppgaven spør om</a:t>
            </a:r>
          </a:p>
          <a:p>
            <a:r>
              <a:rPr lang="nb-NO" dirty="0"/>
              <a:t>Bruk overskrifter og avsnitt</a:t>
            </a:r>
          </a:p>
          <a:p>
            <a:r>
              <a:rPr lang="nb-NO" dirty="0"/>
              <a:t>Unngå personlige erfaringer </a:t>
            </a:r>
            <a:r>
              <a:rPr lang="nb-NO" sz="1600" dirty="0"/>
              <a:t>(jeg mener/føler/tenker)</a:t>
            </a:r>
          </a:p>
          <a:p>
            <a:r>
              <a:rPr lang="nb-NO" dirty="0"/>
              <a:t>Ikke bruk utropstegn</a:t>
            </a:r>
          </a:p>
          <a:p>
            <a:r>
              <a:rPr lang="nb-NO" dirty="0"/>
              <a:t>Husk å definere sentrale begreper</a:t>
            </a:r>
          </a:p>
          <a:p>
            <a:r>
              <a:rPr lang="nb-NO" dirty="0"/>
              <a:t>Wikipedia er sjelden en god kilde</a:t>
            </a:r>
          </a:p>
          <a:p>
            <a:r>
              <a:rPr lang="nb-NO" dirty="0"/>
              <a:t>Bruk akademiske søkemotorer som </a:t>
            </a:r>
            <a:r>
              <a:rPr lang="nb-NO" dirty="0" err="1"/>
              <a:t>Oria</a:t>
            </a:r>
            <a:r>
              <a:rPr lang="nb-NO" dirty="0"/>
              <a:t>, </a:t>
            </a:r>
            <a:r>
              <a:rPr lang="nb-NO" dirty="0" err="1"/>
              <a:t>PubMed</a:t>
            </a:r>
            <a:r>
              <a:rPr lang="nb-NO" dirty="0"/>
              <a:t> og </a:t>
            </a:r>
            <a:r>
              <a:rPr lang="nb-NO" dirty="0" err="1"/>
              <a:t>GoogleScholar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83B5E7-C224-0C4B-A97C-79637085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CCD97E8-11C6-FC48-A130-829BE6A8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B58A0E-95A3-AD44-82CF-734B863E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7DA8AE-50DA-674D-A8AE-FBEAC5BF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r>
              <a:rPr lang="nn-NO" dirty="0"/>
              <a:t>3: </a:t>
            </a:r>
            <a:r>
              <a:rPr lang="nn-NO" dirty="0" err="1"/>
              <a:t>kildehenvising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35038E-95CB-1140-B084-2C1747B6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55FCAA-2B57-3240-9E8B-E75438F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606869-D489-3249-8D40-B46A8D79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25C01-76AD-FC43-A144-B3ABB32691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7002E-B07C-5F4F-A558-09949B1626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/>
              <a:t>Oversikt over dagens seminar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AutoNum type="arabicPeriod"/>
            </a:pPr>
            <a:r>
              <a:rPr lang="nb-NO" dirty="0"/>
              <a:t>Formål og struktur for seminarene</a:t>
            </a:r>
          </a:p>
          <a:p>
            <a:pPr marL="514350" indent="-514350" eaLnBrk="1" hangingPunct="1">
              <a:buAutoNum type="arabicPeriod"/>
            </a:pPr>
            <a:endParaRPr lang="nb-NO" dirty="0"/>
          </a:p>
          <a:p>
            <a:pPr marL="514350" indent="-514350" eaLnBrk="1" hangingPunct="1">
              <a:buAutoNum type="arabicPeriod"/>
            </a:pPr>
            <a:r>
              <a:rPr lang="nb-NO" dirty="0"/>
              <a:t>Tips til oppgaveskriving</a:t>
            </a:r>
          </a:p>
          <a:p>
            <a:pPr marL="514350" indent="-514350" eaLnBrk="1" hangingPunct="1">
              <a:buAutoNum type="arabicPeriod"/>
            </a:pPr>
            <a:endParaRPr lang="nb-NO" dirty="0"/>
          </a:p>
          <a:p>
            <a:pPr marL="514350" indent="-514350" eaLnBrk="1" hangingPunct="1">
              <a:buAutoNum type="arabicPeriod"/>
            </a:pPr>
            <a:r>
              <a:rPr lang="nb-NO" dirty="0" err="1"/>
              <a:t>Kildehenvising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C85314-0431-A346-8F1B-74795AC9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Må være riktig i akademiske tekster fordi...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AF7166-5FCA-2348-829D-6A15A6D4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En </a:t>
            </a:r>
            <a:r>
              <a:rPr lang="nn-NO" dirty="0" err="1"/>
              <a:t>ikke</a:t>
            </a:r>
            <a:r>
              <a:rPr lang="nn-NO" dirty="0"/>
              <a:t> skal </a:t>
            </a:r>
            <a:r>
              <a:rPr lang="nn-NO" dirty="0" err="1"/>
              <a:t>stjele</a:t>
            </a:r>
            <a:r>
              <a:rPr lang="nn-NO" dirty="0"/>
              <a:t> andre sine </a:t>
            </a:r>
            <a:r>
              <a:rPr lang="nn-NO" dirty="0" err="1"/>
              <a:t>idèer</a:t>
            </a:r>
            <a:r>
              <a:rPr lang="nn-NO" dirty="0"/>
              <a:t>, </a:t>
            </a:r>
            <a:r>
              <a:rPr lang="nn-NO" dirty="0" err="1"/>
              <a:t>teorier</a:t>
            </a:r>
            <a:r>
              <a:rPr lang="nn-NO" dirty="0"/>
              <a:t> osv.</a:t>
            </a:r>
          </a:p>
          <a:p>
            <a:r>
              <a:rPr lang="nn-NO" dirty="0" err="1"/>
              <a:t>Leseren</a:t>
            </a:r>
            <a:r>
              <a:rPr lang="nn-NO" dirty="0"/>
              <a:t> skal kunne finne de originale tekstene og </a:t>
            </a:r>
            <a:r>
              <a:rPr lang="nn-NO" dirty="0" err="1"/>
              <a:t>idèene</a:t>
            </a:r>
            <a:r>
              <a:rPr lang="nn-NO" dirty="0"/>
              <a:t> dersom de vil </a:t>
            </a:r>
            <a:r>
              <a:rPr lang="nn-NO" dirty="0" err="1"/>
              <a:t>fordype</a:t>
            </a:r>
            <a:r>
              <a:rPr lang="nn-NO" dirty="0"/>
              <a:t> seg i dette, samt </a:t>
            </a:r>
            <a:r>
              <a:rPr lang="nn-NO" dirty="0" err="1"/>
              <a:t>se</a:t>
            </a:r>
            <a:r>
              <a:rPr lang="nn-NO" dirty="0"/>
              <a:t> </a:t>
            </a:r>
            <a:r>
              <a:rPr lang="nn-NO" dirty="0" err="1"/>
              <a:t>hvordan</a:t>
            </a:r>
            <a:r>
              <a:rPr lang="nn-NO" dirty="0"/>
              <a:t> du har </a:t>
            </a:r>
            <a:r>
              <a:rPr lang="nn-NO" dirty="0" err="1"/>
              <a:t>tolket</a:t>
            </a:r>
            <a:r>
              <a:rPr lang="nn-NO" dirty="0"/>
              <a:t> originalteksten</a:t>
            </a:r>
          </a:p>
          <a:p>
            <a:r>
              <a:rPr lang="nn-NO" dirty="0"/>
              <a:t>En måte å «beskytte» seg </a:t>
            </a:r>
            <a:r>
              <a:rPr lang="nn-NO" dirty="0" err="1"/>
              <a:t>selv</a:t>
            </a:r>
            <a:r>
              <a:rPr lang="nn-NO" dirty="0"/>
              <a:t>. Eventuelle feil/</a:t>
            </a:r>
            <a:r>
              <a:rPr lang="nn-NO" dirty="0" err="1"/>
              <a:t>mangler</a:t>
            </a:r>
            <a:r>
              <a:rPr lang="nn-NO" dirty="0"/>
              <a:t> i originalteksten blir </a:t>
            </a:r>
            <a:r>
              <a:rPr lang="nn-NO" dirty="0" err="1"/>
              <a:t>ikke</a:t>
            </a:r>
            <a:r>
              <a:rPr lang="nn-NO" dirty="0"/>
              <a:t> din feil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480AD-F3AB-964C-BE32-D092380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5DBA3F-9BEA-7C44-9875-A4D5B6D4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0FE98C-DF64-C343-8C88-43EC8CEE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7E2520-A57C-DA41-AC0C-CA911EB8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Kildehenvisning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1E6A12-5FF2-154F-9B34-CB0C3F86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Følg Harvard-stilen som blir gjennomgått på kurs </a:t>
            </a:r>
            <a:r>
              <a:rPr lang="nn-NO" dirty="0" err="1"/>
              <a:t>fra</a:t>
            </a:r>
            <a:r>
              <a:rPr lang="nn-NO" dirty="0"/>
              <a:t> biblioteket. Se i tillegg denne: </a:t>
            </a:r>
          </a:p>
          <a:p>
            <a:endParaRPr lang="nn-NO" dirty="0"/>
          </a:p>
          <a:p>
            <a:pPr marL="0" indent="0">
              <a:buNone/>
            </a:pPr>
            <a:r>
              <a:rPr lang="nb-NO" sz="2400" dirty="0">
                <a:hlinkClick r:id="rId2"/>
              </a:rPr>
              <a:t>https://www.ntnu.no/viko/harvard-eksempler</a:t>
            </a:r>
            <a:endParaRPr lang="nb-NO" sz="2400" dirty="0"/>
          </a:p>
          <a:p>
            <a:pPr marL="0" indent="0">
              <a:buNone/>
            </a:pPr>
            <a:endParaRPr lang="nn-NO" dirty="0"/>
          </a:p>
          <a:p>
            <a:r>
              <a:rPr lang="nn-NO" dirty="0"/>
              <a:t>Bruk tid på å referere </a:t>
            </a:r>
            <a:r>
              <a:rPr lang="nn-NO" dirty="0" err="1"/>
              <a:t>skikkelig</a:t>
            </a:r>
            <a:r>
              <a:rPr lang="nn-NO" dirty="0"/>
              <a:t> - det vil være et krav for all </a:t>
            </a:r>
            <a:r>
              <a:rPr lang="nn-NO" dirty="0" err="1"/>
              <a:t>oppgaveskriving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96622D-6FBA-A04D-AAB8-7B2569B5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A9F86F-0922-B644-B300-8320BA78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0B11BC-A8C3-AF45-8675-6FB9076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E18185-F4E4-3C47-AA40-168384D1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38200"/>
            <a:ext cx="8064909" cy="1143000"/>
          </a:xfrm>
        </p:spPr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r>
              <a:rPr lang="nn-NO" dirty="0"/>
              <a:t> på riktig </a:t>
            </a:r>
            <a:r>
              <a:rPr lang="nn-NO" dirty="0" err="1"/>
              <a:t>kildehenvising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2EF399-DCAB-E740-A2BB-838679C4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Om du bruker et </a:t>
            </a:r>
            <a:r>
              <a:rPr lang="nn-NO" b="1" dirty="0"/>
              <a:t>direkte sitat </a:t>
            </a:r>
            <a:r>
              <a:rPr lang="nn-NO" dirty="0"/>
              <a:t>eller refererer til </a:t>
            </a:r>
            <a:r>
              <a:rPr lang="nn-NO" dirty="0" err="1"/>
              <a:t>noe</a:t>
            </a:r>
            <a:r>
              <a:rPr lang="nn-NO" dirty="0"/>
              <a:t> som står på </a:t>
            </a:r>
            <a:r>
              <a:rPr lang="nn-NO" b="1" dirty="0" err="1"/>
              <a:t>èn</a:t>
            </a:r>
            <a:r>
              <a:rPr lang="nn-NO" b="1" dirty="0"/>
              <a:t> bestemt side</a:t>
            </a:r>
            <a:r>
              <a:rPr lang="nn-NO" dirty="0"/>
              <a:t>, ser det slik ut i teksten: (</a:t>
            </a:r>
            <a:r>
              <a:rPr lang="nn-NO" dirty="0" err="1"/>
              <a:t>etternavn</a:t>
            </a:r>
            <a:r>
              <a:rPr lang="nn-NO" dirty="0"/>
              <a:t>, </a:t>
            </a:r>
            <a:r>
              <a:rPr lang="nn-NO" dirty="0" err="1"/>
              <a:t>årstall</a:t>
            </a:r>
            <a:r>
              <a:rPr lang="nn-NO" dirty="0"/>
              <a:t>, </a:t>
            </a:r>
            <a:r>
              <a:rPr lang="nn-NO" dirty="0" err="1"/>
              <a:t>sidetall</a:t>
            </a:r>
            <a:r>
              <a:rPr lang="nn-NO" dirty="0"/>
              <a:t>)</a:t>
            </a:r>
          </a:p>
          <a:p>
            <a:pPr lvl="1"/>
            <a:r>
              <a:rPr lang="nn-NO" dirty="0"/>
              <a:t>Eksempel: bla </a:t>
            </a:r>
            <a:r>
              <a:rPr lang="nn-NO" dirty="0" err="1"/>
              <a:t>bla</a:t>
            </a:r>
            <a:r>
              <a:rPr lang="nn-NO" dirty="0"/>
              <a:t> (Halvorsen, 2014, s. 83)</a:t>
            </a:r>
          </a:p>
          <a:p>
            <a:r>
              <a:rPr lang="nn-NO" dirty="0"/>
              <a:t>Om du refererer generelt til artikkel/bok, så tar du </a:t>
            </a:r>
            <a:r>
              <a:rPr lang="nn-NO" dirty="0" err="1"/>
              <a:t>ikke</a:t>
            </a:r>
            <a:r>
              <a:rPr lang="nn-NO" dirty="0"/>
              <a:t> med </a:t>
            </a:r>
            <a:r>
              <a:rPr lang="nn-NO" dirty="0" err="1"/>
              <a:t>sidetall</a:t>
            </a:r>
            <a:endParaRPr lang="nn-NO" dirty="0"/>
          </a:p>
          <a:p>
            <a:r>
              <a:rPr lang="nn-NO" dirty="0"/>
              <a:t>Kompendium: du refererer </a:t>
            </a:r>
            <a:r>
              <a:rPr lang="nn-NO" dirty="0" err="1"/>
              <a:t>ikke</a:t>
            </a:r>
            <a:r>
              <a:rPr lang="nn-NO" dirty="0"/>
              <a:t> til </a:t>
            </a:r>
            <a:r>
              <a:rPr lang="nn-NO" dirty="0" err="1"/>
              <a:t>selve</a:t>
            </a:r>
            <a:r>
              <a:rPr lang="nn-NO" dirty="0"/>
              <a:t> kompendiet, men til </a:t>
            </a:r>
            <a:r>
              <a:rPr lang="nn-NO" dirty="0" err="1"/>
              <a:t>forfatter</a:t>
            </a:r>
            <a:r>
              <a:rPr lang="nn-NO" dirty="0"/>
              <a:t>(</a:t>
            </a:r>
            <a:r>
              <a:rPr lang="nn-NO" dirty="0" err="1"/>
              <a:t>ene</a:t>
            </a:r>
            <a:r>
              <a:rPr lang="nn-NO" dirty="0"/>
              <a:t>) av den aktuelle teksten 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AD04A5-6574-3F48-BA06-07165442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6FCBC6-B6F2-BE49-92D7-890DC7FE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965DFF-F405-2E40-AEA8-D95C2A4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72BA01-3F6D-154E-B627-ED21272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Referanseliste/litteraturliste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38AA88-26E4-9445-91ED-9A44166A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Alle </a:t>
            </a:r>
            <a:r>
              <a:rPr lang="nn-NO" dirty="0" err="1"/>
              <a:t>kildehenvisninger</a:t>
            </a:r>
            <a:r>
              <a:rPr lang="nn-NO" dirty="0"/>
              <a:t> i teksten </a:t>
            </a:r>
            <a:r>
              <a:rPr lang="nn-NO" dirty="0" err="1"/>
              <a:t>presenteres</a:t>
            </a:r>
            <a:r>
              <a:rPr lang="nn-NO" dirty="0"/>
              <a:t> til slutt i en liste, alfabetisk og i fullstendig form</a:t>
            </a:r>
          </a:p>
          <a:p>
            <a:r>
              <a:rPr lang="nn-NO" dirty="0"/>
              <a:t>Program som </a:t>
            </a:r>
            <a:r>
              <a:rPr lang="nn-NO" dirty="0" err="1"/>
              <a:t>Endnote</a:t>
            </a:r>
            <a:r>
              <a:rPr lang="nn-NO" dirty="0"/>
              <a:t> til Word kan være til hjelp med dette</a:t>
            </a:r>
          </a:p>
          <a:p>
            <a:r>
              <a:rPr lang="nn-NO" dirty="0" err="1"/>
              <a:t>Eksempler</a:t>
            </a:r>
            <a:r>
              <a:rPr lang="nn-NO" dirty="0"/>
              <a:t> på referanseliste: </a:t>
            </a:r>
          </a:p>
          <a:p>
            <a:pPr marL="0" indent="0">
              <a:buNone/>
            </a:pPr>
            <a:r>
              <a:rPr lang="nb-NO" sz="2400" dirty="0">
                <a:hlinkClick r:id="rId2"/>
              </a:rPr>
              <a:t>https://www.ntnu.no/viko/harvard-eksempler</a:t>
            </a:r>
            <a:endParaRPr lang="nn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568E5D-4503-434E-B376-3F68022F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C70F89-A32A-A646-88B4-DEE8174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B3DAAD-EDB9-A54B-844F-C25C4039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EF266-4833-964B-B7DB-4B06A651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om </a:t>
            </a:r>
            <a:r>
              <a:rPr lang="nn-NO" dirty="0" err="1"/>
              <a:t>oppgeven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4B8819-5676-794A-9AE3-E85A88BC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Førsteutkast (TEKST) </a:t>
            </a:r>
            <a:r>
              <a:rPr lang="nn-NO" dirty="0" err="1">
                <a:ea typeface="ヒラギノ角ゴ Pro W3"/>
                <a:cs typeface="+mn-lt"/>
              </a:rPr>
              <a:t>lastes</a:t>
            </a:r>
            <a:r>
              <a:rPr lang="nn-NO" dirty="0">
                <a:ea typeface="ヒラギノ角ゴ Pro W3"/>
                <a:cs typeface="+mn-lt"/>
              </a:rPr>
              <a:t> opp i </a:t>
            </a:r>
            <a:r>
              <a:rPr lang="nn-NO" dirty="0" err="1">
                <a:ea typeface="ヒラギノ角ゴ Pro W3"/>
                <a:cs typeface="+mn-lt"/>
              </a:rPr>
              <a:t>mappen</a:t>
            </a:r>
            <a:r>
              <a:rPr lang="nn-NO" dirty="0">
                <a:ea typeface="ヒラギノ角ゴ Pro W3"/>
                <a:cs typeface="+mn-lt"/>
              </a:rPr>
              <a:t> "</a:t>
            </a:r>
            <a:r>
              <a:rPr lang="nn-NO" dirty="0" err="1">
                <a:ea typeface="ヒラギノ角ゴ Pro W3"/>
                <a:cs typeface="+mn-lt"/>
              </a:rPr>
              <a:t>Oppgaver</a:t>
            </a:r>
            <a:r>
              <a:rPr lang="nn-NO" dirty="0">
                <a:ea typeface="ヒラギノ角ゴ Pro W3"/>
                <a:cs typeface="+mn-lt"/>
              </a:rPr>
              <a:t>" under </a:t>
            </a:r>
            <a:r>
              <a:rPr lang="nb-NO" dirty="0">
                <a:ea typeface="+mn-lt"/>
                <a:cs typeface="+mn-lt"/>
              </a:rPr>
              <a:t>«Innlevering semesteroppgave UTKAST </a:t>
            </a:r>
            <a:r>
              <a:rPr lang="nb-NO" dirty="0" err="1">
                <a:ea typeface="+mn-lt"/>
                <a:cs typeface="+mn-lt"/>
              </a:rPr>
              <a:t>gruppenr</a:t>
            </a:r>
            <a:r>
              <a:rPr lang="nb-NO" dirty="0">
                <a:ea typeface="+mn-lt"/>
                <a:cs typeface="+mn-lt"/>
              </a:rPr>
              <a:t>»</a:t>
            </a:r>
            <a:r>
              <a:rPr lang="nb-NO" dirty="0">
                <a:cs typeface="Arial"/>
              </a:rPr>
              <a:t> </a:t>
            </a:r>
            <a:r>
              <a:rPr lang="nn-NO" dirty="0"/>
              <a:t>før presentasjon (</a:t>
            </a:r>
            <a:r>
              <a:rPr lang="nn-NO" dirty="0" err="1"/>
              <a:t>se</a:t>
            </a:r>
            <a:r>
              <a:rPr lang="nn-NO" dirty="0"/>
              <a:t> egne e-post om </a:t>
            </a:r>
            <a:r>
              <a:rPr lang="nn-NO" dirty="0" err="1"/>
              <a:t>frister</a:t>
            </a:r>
            <a:r>
              <a:rPr lang="nn-NO" dirty="0"/>
              <a:t>)</a:t>
            </a:r>
          </a:p>
          <a:p>
            <a:r>
              <a:rPr lang="nn-NO" dirty="0" err="1"/>
              <a:t>Oppgaven</a:t>
            </a:r>
            <a:r>
              <a:rPr lang="nn-NO" dirty="0"/>
              <a:t> kan </a:t>
            </a:r>
            <a:r>
              <a:rPr lang="nn-NO" dirty="0" err="1"/>
              <a:t>skrives</a:t>
            </a:r>
            <a:r>
              <a:rPr lang="nn-NO" dirty="0"/>
              <a:t> på norsk, svensk, dansk eller engelsk</a:t>
            </a:r>
          </a:p>
          <a:p>
            <a:r>
              <a:rPr lang="nn-NO" dirty="0" err="1"/>
              <a:t>Endelig</a:t>
            </a:r>
            <a:r>
              <a:rPr lang="nn-NO" dirty="0"/>
              <a:t> innleveringsfrist på </a:t>
            </a:r>
            <a:r>
              <a:rPr lang="nn-NO" dirty="0" err="1"/>
              <a:t>Canvas</a:t>
            </a:r>
            <a:r>
              <a:rPr lang="nn-NO" dirty="0"/>
              <a:t>: </a:t>
            </a:r>
            <a:r>
              <a:rPr lang="nn-NO" b="1" dirty="0"/>
              <a:t>6.november kl.23.59</a:t>
            </a:r>
            <a:br>
              <a:rPr lang="nn-NO" dirty="0"/>
            </a:b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5E9645-E379-E341-975D-A3109583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A871B0-7B00-9048-B965-3B83E7B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03C7C3-01FE-6E4E-B099-D75EF28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440465-94B2-A447-AA23-41EF571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Formelle krav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B2F9B2-F976-894D-AEFF-5E93EF6F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Antall</a:t>
            </a:r>
            <a:r>
              <a:rPr lang="nn-NO" dirty="0"/>
              <a:t> ord: 1.700 – 2.300</a:t>
            </a:r>
          </a:p>
          <a:p>
            <a:r>
              <a:rPr lang="nn-NO" dirty="0"/>
              <a:t>Linjeavstand: 1,5</a:t>
            </a:r>
          </a:p>
          <a:p>
            <a:r>
              <a:rPr lang="nn-NO" dirty="0"/>
              <a:t>Font: 12 </a:t>
            </a:r>
            <a:r>
              <a:rPr lang="nn-NO" dirty="0" err="1"/>
              <a:t>pkt</a:t>
            </a:r>
            <a:r>
              <a:rPr lang="nn-NO" dirty="0"/>
              <a:t> Times New Roman</a:t>
            </a:r>
          </a:p>
          <a:p>
            <a:r>
              <a:rPr lang="nn-NO" dirty="0"/>
              <a:t>Referere i Harvard-stil</a:t>
            </a:r>
          </a:p>
          <a:p>
            <a:r>
              <a:rPr lang="nn-NO" dirty="0"/>
              <a:t>Svare på det </a:t>
            </a:r>
            <a:r>
              <a:rPr lang="nn-NO" dirty="0" err="1"/>
              <a:t>oppgaven</a:t>
            </a:r>
            <a:r>
              <a:rPr lang="nn-NO" dirty="0"/>
              <a:t> spør om</a:t>
            </a:r>
          </a:p>
          <a:p>
            <a:r>
              <a:rPr lang="nn-NO" dirty="0"/>
              <a:t>Må </a:t>
            </a:r>
            <a:r>
              <a:rPr lang="nn-NO" dirty="0" err="1"/>
              <a:t>leveres</a:t>
            </a:r>
            <a:r>
              <a:rPr lang="nn-NO" dirty="0"/>
              <a:t> i PDF-format</a:t>
            </a:r>
          </a:p>
          <a:p>
            <a:pPr marL="0" indent="0">
              <a:buNone/>
            </a:pP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5C6E44-350C-6249-A318-A390388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D569D9-933F-1046-899B-070AFE6F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1F06E6-5FF4-4F47-9BF8-F71DD047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409A53-9BEE-2E42-BE57-BB21F39B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For å gå opp til eksamen må du..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42556D-D6D7-F94D-BA61-7C4ECD21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Presentere egen </a:t>
            </a:r>
            <a:r>
              <a:rPr lang="nn-NO" dirty="0" err="1"/>
              <a:t>oppgave</a:t>
            </a:r>
            <a:endParaRPr lang="nn-NO" dirty="0"/>
          </a:p>
          <a:p>
            <a:r>
              <a:rPr lang="nn-NO" dirty="0"/>
              <a:t>Opponere på en medstudent sin </a:t>
            </a:r>
            <a:r>
              <a:rPr lang="nn-NO" dirty="0" err="1"/>
              <a:t>oppgave</a:t>
            </a:r>
            <a:endParaRPr lang="nn-NO" dirty="0"/>
          </a:p>
          <a:p>
            <a:r>
              <a:rPr lang="nn-NO" dirty="0"/>
              <a:t>Delta på 3 av 4 </a:t>
            </a:r>
            <a:r>
              <a:rPr lang="nn-NO" dirty="0" err="1"/>
              <a:t>seminarer</a:t>
            </a:r>
            <a:endParaRPr lang="nn-NO" dirty="0"/>
          </a:p>
          <a:p>
            <a:r>
              <a:rPr lang="nn-NO" dirty="0"/>
              <a:t>Levere </a:t>
            </a:r>
            <a:r>
              <a:rPr lang="nn-NO" dirty="0" err="1"/>
              <a:t>semesteroppgave</a:t>
            </a:r>
            <a:r>
              <a:rPr lang="nn-NO" dirty="0"/>
              <a:t> </a:t>
            </a:r>
            <a:r>
              <a:rPr lang="nn-NO" dirty="0" err="1"/>
              <a:t>innen</a:t>
            </a:r>
            <a:r>
              <a:rPr lang="nn-NO" dirty="0"/>
              <a:t> fristen og bestå denne</a:t>
            </a:r>
          </a:p>
          <a:p>
            <a:endParaRPr lang="nn-NO" dirty="0"/>
          </a:p>
          <a:p>
            <a:r>
              <a:rPr lang="nn-NO" dirty="0"/>
              <a:t>Eksamen: </a:t>
            </a:r>
            <a:r>
              <a:rPr lang="nb-NO" b="1" dirty="0"/>
              <a:t>7. desember kl. 09:00 (4 timer).</a:t>
            </a:r>
            <a:endParaRPr lang="nn-NO" b="1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E9BA7E-904B-9A49-ACAF-BE926E9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2BC26C-87CB-EB43-84D8-17A2472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3749C2-8962-3842-AB06-3008C567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 på videre seminarer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 tre neste seminarene blir brukt til å presentere og opponere på oppgaver, samt å jobbe med oppgaven</a:t>
            </a:r>
          </a:p>
          <a:p>
            <a:r>
              <a:rPr lang="nb-NO" dirty="0"/>
              <a:t>Oppgavene skal presenteres for gruppene dere er tildelt i seminargruppen</a:t>
            </a:r>
          </a:p>
          <a:p>
            <a:r>
              <a:rPr lang="nb-NO" dirty="0"/>
              <a:t>Du velger selv om du vil presentere med </a:t>
            </a:r>
            <a:r>
              <a:rPr lang="nb-NO" dirty="0" err="1"/>
              <a:t>powerpoint</a:t>
            </a:r>
            <a:r>
              <a:rPr lang="nb-NO" dirty="0"/>
              <a:t> eller bare muntlig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83C07A-E88D-E44A-B1DF-1A282DD9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Om du har spørsmål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95E7EA-39AA-D64B-B3A0-0E2C7948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Se dokument med spørsmål og svar på </a:t>
            </a:r>
            <a:r>
              <a:rPr lang="nn-NO" dirty="0" err="1"/>
              <a:t>Canvas</a:t>
            </a:r>
            <a:endParaRPr lang="nn-NO" dirty="0"/>
          </a:p>
          <a:p>
            <a:r>
              <a:rPr lang="nn-NO" dirty="0"/>
              <a:t>For spørsmål om </a:t>
            </a:r>
            <a:r>
              <a:rPr lang="nn-NO" dirty="0" err="1"/>
              <a:t>oppgaveskriving</a:t>
            </a:r>
            <a:r>
              <a:rPr lang="nn-NO" dirty="0"/>
              <a:t>, kontakt seminarleder Lema Hussaini</a:t>
            </a:r>
          </a:p>
          <a:p>
            <a:pPr marL="457200" lvl="1" indent="0">
              <a:buNone/>
            </a:pPr>
            <a:r>
              <a:rPr lang="nn-NO" dirty="0"/>
              <a:t>lema.hussaini@medisin.uio.no</a:t>
            </a:r>
          </a:p>
          <a:p>
            <a:r>
              <a:rPr lang="nn-NO" dirty="0"/>
              <a:t>Alle andre </a:t>
            </a:r>
            <a:r>
              <a:rPr lang="nn-NO" dirty="0" err="1"/>
              <a:t>henvendelser</a:t>
            </a:r>
            <a:r>
              <a:rPr lang="nn-NO" dirty="0"/>
              <a:t> rettes til studiekonsulent </a:t>
            </a:r>
          </a:p>
          <a:p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6BDAEA-0B18-8842-8D3A-81EE27EB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309369-7F61-224E-8D06-2AD5778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DD2A26-E07F-014A-8CB4-7EE3127F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105072-C927-7141-B0F1-D69CC65F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r>
              <a:rPr lang="nn-NO" dirty="0" err="1"/>
              <a:t>LYkke</a:t>
            </a:r>
            <a:r>
              <a:rPr lang="nn-NO" dirty="0"/>
              <a:t> til med </a:t>
            </a:r>
            <a:r>
              <a:rPr lang="nn-NO" dirty="0" err="1"/>
              <a:t>oppgAveskriving</a:t>
            </a:r>
            <a:r>
              <a:rPr lang="nn-NO" dirty="0"/>
              <a:t>!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080926-0D74-014A-959A-9916BD87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E4E314-84A5-E94A-8218-490048B7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171830-41DC-0148-8C61-CEE9DE69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25C01-76AD-FC43-A144-B3ABB32691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8B05CE-A504-434C-BB33-43F72BB8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r>
              <a:rPr lang="nb-NO" dirty="0"/>
              <a:t>1. Formål og struktur for </a:t>
            </a:r>
            <a:r>
              <a:rPr lang="nb-NO" dirty="0" err="1"/>
              <a:t>seminarENE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BDDCFC-B9FD-E14F-B0F3-DFEEAF37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66090A-9BB9-C542-BB36-913B9B5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EF396-269A-3F46-8A2E-5B7E206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25C01-76AD-FC43-A144-B3ABB32691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786E57-5D35-5E47-98FF-9AAB3E56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Formål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D4F2B7-6322-4D4A-8C5A-22E81A49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Øve på akademisk skriving</a:t>
            </a:r>
          </a:p>
          <a:p>
            <a:r>
              <a:rPr lang="nn-NO" dirty="0"/>
              <a:t>Lære å presentere </a:t>
            </a:r>
            <a:r>
              <a:rPr lang="nn-NO" dirty="0" err="1"/>
              <a:t>eget</a:t>
            </a:r>
            <a:r>
              <a:rPr lang="nn-NO" dirty="0"/>
              <a:t> arbeid</a:t>
            </a:r>
          </a:p>
          <a:p>
            <a:r>
              <a:rPr lang="nn-NO" dirty="0"/>
              <a:t>Gi og få konstruktive </a:t>
            </a:r>
            <a:r>
              <a:rPr lang="nn-NO" dirty="0" err="1"/>
              <a:t>tilbakemeldinger</a:t>
            </a:r>
            <a:r>
              <a:rPr lang="nn-NO" dirty="0"/>
              <a:t> på </a:t>
            </a:r>
            <a:r>
              <a:rPr lang="nn-NO" dirty="0" err="1"/>
              <a:t>oppgaveutkast</a:t>
            </a:r>
            <a:endParaRPr lang="nn-NO" dirty="0"/>
          </a:p>
          <a:p>
            <a:r>
              <a:rPr lang="nn-NO" dirty="0"/>
              <a:t>Diskutere pensum og teori med </a:t>
            </a:r>
            <a:r>
              <a:rPr lang="nn-NO" dirty="0" err="1"/>
              <a:t>medstudenter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44DBAE-7663-5843-B469-90D24975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20EDDF-89CE-9E42-81E1-ECD1CAD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BE6A511-E6A9-DC47-BF6C-B65051E6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D674E3-1F19-8849-896B-9A82541B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Struktur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FFA951-654B-5C44-848D-4DFE0132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Alle </a:t>
            </a:r>
            <a:r>
              <a:rPr lang="nn-NO" dirty="0" err="1"/>
              <a:t>skriver</a:t>
            </a:r>
            <a:r>
              <a:rPr lang="nn-NO" dirty="0"/>
              <a:t> </a:t>
            </a:r>
            <a:r>
              <a:rPr lang="nn-NO" dirty="0" err="1"/>
              <a:t>hver</a:t>
            </a:r>
            <a:r>
              <a:rPr lang="nn-NO" dirty="0"/>
              <a:t> sin </a:t>
            </a:r>
            <a:r>
              <a:rPr lang="nn-NO" dirty="0" err="1"/>
              <a:t>oppgave</a:t>
            </a:r>
          </a:p>
          <a:p>
            <a:r>
              <a:rPr lang="nn-NO" dirty="0"/>
              <a:t>Alle presenterer </a:t>
            </a:r>
            <a:r>
              <a:rPr lang="nn-NO" dirty="0" err="1"/>
              <a:t>oppgaveutkast</a:t>
            </a:r>
            <a:endParaRPr lang="nn-NO" dirty="0"/>
          </a:p>
          <a:p>
            <a:r>
              <a:rPr lang="nn-NO" dirty="0"/>
              <a:t>Alle opponerer på en </a:t>
            </a:r>
            <a:r>
              <a:rPr lang="nn-NO" dirty="0" err="1"/>
              <a:t>oppgave</a:t>
            </a:r>
            <a:endParaRPr lang="nn-NO" dirty="0"/>
          </a:p>
          <a:p>
            <a:r>
              <a:rPr lang="nn-NO" dirty="0"/>
              <a:t>Seminarleder koordinerer arbeidet</a:t>
            </a:r>
          </a:p>
          <a:p>
            <a:r>
              <a:rPr lang="nn-NO" dirty="0" err="1"/>
              <a:t>Semesteroppgavene</a:t>
            </a:r>
            <a:r>
              <a:rPr lang="nn-NO" dirty="0"/>
              <a:t> blir lagt ut på </a:t>
            </a:r>
            <a:r>
              <a:rPr lang="nn-NO" dirty="0" err="1"/>
              <a:t>Canvas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99F7D9-2AEE-4E48-86CE-3EAEDA4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C9E64E-6352-294C-BA49-27EE40F7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CAB69B-747D-8D44-AC0A-32903A88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1ED08D-10CB-A644-AE71-9C7D333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Presentasjon av </a:t>
            </a:r>
            <a:r>
              <a:rPr lang="nn-NO" dirty="0" err="1"/>
              <a:t>oppgaveutkast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11667C-4E8D-044D-AFD5-A500280C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 dirty="0"/>
          </a:p>
          <a:p>
            <a:pPr marL="0" indent="0">
              <a:buNone/>
            </a:pPr>
            <a:r>
              <a:rPr lang="nn-NO" dirty="0"/>
              <a:t>A. Presentasjon av </a:t>
            </a:r>
            <a:r>
              <a:rPr lang="nn-NO" dirty="0" err="1"/>
              <a:t>oppgave</a:t>
            </a:r>
            <a:r>
              <a:rPr lang="nn-NO" dirty="0"/>
              <a:t> (5 min)</a:t>
            </a:r>
          </a:p>
          <a:p>
            <a:pPr marL="0" indent="0">
              <a:buNone/>
            </a:pPr>
            <a:r>
              <a:rPr lang="nn-NO" dirty="0"/>
              <a:t>B. Opposisjon (5 min)</a:t>
            </a:r>
          </a:p>
          <a:p>
            <a:pPr marL="0" indent="0">
              <a:buNone/>
            </a:pPr>
            <a:r>
              <a:rPr lang="nn-NO" dirty="0"/>
              <a:t>C. Oppsummering (5 min)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FD6A2D-0F73-8040-B96F-0E136296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9336C6-4CE3-3B45-BAAB-A6EDF0C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C52434-843A-6B42-A11E-30821523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EF81CC-5777-5142-BC07-A0165875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A: Presentasjon av </a:t>
            </a:r>
            <a:r>
              <a:rPr lang="nn-NO" dirty="0" err="1"/>
              <a:t>oppgaven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C823DD-23C1-4B4D-909A-44AB11B2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Presenter </a:t>
            </a:r>
            <a:r>
              <a:rPr lang="nn-NO" dirty="0" err="1"/>
              <a:t>hovedpoengene</a:t>
            </a:r>
            <a:r>
              <a:rPr lang="nn-NO" dirty="0"/>
              <a:t> i </a:t>
            </a:r>
            <a:r>
              <a:rPr lang="nn-NO" dirty="0" err="1"/>
              <a:t>oppgaven</a:t>
            </a:r>
            <a:r>
              <a:rPr lang="nn-NO" dirty="0"/>
              <a:t> din</a:t>
            </a:r>
          </a:p>
          <a:p>
            <a:r>
              <a:rPr lang="nn-NO" dirty="0"/>
              <a:t>Gi en kort </a:t>
            </a:r>
            <a:r>
              <a:rPr lang="nn-NO" dirty="0" err="1"/>
              <a:t>begrunnelse</a:t>
            </a:r>
            <a:r>
              <a:rPr lang="nn-NO" dirty="0"/>
              <a:t> for </a:t>
            </a:r>
            <a:r>
              <a:rPr lang="nn-NO" dirty="0" err="1"/>
              <a:t>hvorfor</a:t>
            </a:r>
            <a:r>
              <a:rPr lang="nn-NO" dirty="0"/>
              <a:t> du </a:t>
            </a:r>
            <a:r>
              <a:rPr lang="nn-NO" dirty="0" err="1"/>
              <a:t>valgte</a:t>
            </a:r>
            <a:r>
              <a:rPr lang="nn-NO" dirty="0"/>
              <a:t> å </a:t>
            </a:r>
            <a:r>
              <a:rPr lang="nn-NO" dirty="0" err="1"/>
              <a:t>løse</a:t>
            </a:r>
            <a:r>
              <a:rPr lang="nn-NO" dirty="0"/>
              <a:t> </a:t>
            </a:r>
            <a:r>
              <a:rPr lang="nn-NO" dirty="0" err="1"/>
              <a:t>oppgaven</a:t>
            </a:r>
            <a:r>
              <a:rPr lang="nn-NO" dirty="0"/>
              <a:t> på denne måten </a:t>
            </a:r>
          </a:p>
          <a:p>
            <a:r>
              <a:rPr lang="nn-NO" dirty="0"/>
              <a:t>Forklar </a:t>
            </a:r>
            <a:r>
              <a:rPr lang="nn-NO" dirty="0" err="1"/>
              <a:t>hva</a:t>
            </a:r>
            <a:r>
              <a:rPr lang="nn-NO" dirty="0"/>
              <a:t> du syns er </a:t>
            </a:r>
            <a:r>
              <a:rPr lang="nn-NO" dirty="0" err="1"/>
              <a:t>vanskelig</a:t>
            </a:r>
            <a:endParaRPr lang="nn-NO" dirty="0"/>
          </a:p>
          <a:p>
            <a:r>
              <a:rPr lang="nn-NO" dirty="0"/>
              <a:t>Er det </a:t>
            </a:r>
            <a:r>
              <a:rPr lang="nn-NO" dirty="0" err="1"/>
              <a:t>noe</a:t>
            </a:r>
            <a:r>
              <a:rPr lang="nn-NO" dirty="0"/>
              <a:t> du er usikker på med </a:t>
            </a:r>
            <a:r>
              <a:rPr lang="nn-NO" dirty="0" err="1"/>
              <a:t>oppgaven</a:t>
            </a:r>
            <a:r>
              <a:rPr lang="nn-NO" dirty="0"/>
              <a:t>?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6DD992-CACD-CA41-B88C-0CF336D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4C188D-5D1B-204A-B244-6BAB7BB0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C4A979-1047-9C46-8066-1A6FF40D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851494-A999-3A46-B82F-F533106A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B: Opposisjon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254C88-91B2-AF4C-9A7D-DF5439CE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Kommentarene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opponenten skal hjelpe forfattaren videre i skrivearbeidet</a:t>
            </a:r>
          </a:p>
          <a:p>
            <a:r>
              <a:rPr lang="nn-NO" dirty="0"/>
              <a:t>Tenk konstruktivt: </a:t>
            </a:r>
            <a:r>
              <a:rPr lang="nn-NO" dirty="0" err="1"/>
              <a:t>hvordan</a:t>
            </a:r>
            <a:r>
              <a:rPr lang="nn-NO" dirty="0"/>
              <a:t> kan du bidra til at </a:t>
            </a:r>
            <a:r>
              <a:rPr lang="nn-NO" dirty="0" err="1"/>
              <a:t>oppgaven</a:t>
            </a:r>
            <a:r>
              <a:rPr lang="nn-NO" dirty="0"/>
              <a:t> blir enda </a:t>
            </a:r>
            <a:r>
              <a:rPr lang="nn-NO" dirty="0" err="1"/>
              <a:t>bedre</a:t>
            </a:r>
            <a:r>
              <a:rPr lang="nn-NO" dirty="0"/>
              <a:t>? </a:t>
            </a:r>
          </a:p>
          <a:p>
            <a:r>
              <a:rPr lang="nn-NO" dirty="0"/>
              <a:t>Start med å trekke fram styrkene i </a:t>
            </a:r>
            <a:r>
              <a:rPr lang="nn-NO" dirty="0" err="1"/>
              <a:t>besvarelsen</a:t>
            </a:r>
            <a:endParaRPr lang="nn-NO" dirty="0"/>
          </a:p>
          <a:p>
            <a:r>
              <a:rPr lang="nn-NO" dirty="0" err="1"/>
              <a:t>Kommentarene</a:t>
            </a:r>
            <a:r>
              <a:rPr lang="nn-NO" dirty="0"/>
              <a:t> skal </a:t>
            </a:r>
            <a:r>
              <a:rPr lang="nn-NO" dirty="0" err="1"/>
              <a:t>utformes</a:t>
            </a:r>
            <a:r>
              <a:rPr lang="nn-NO" dirty="0"/>
              <a:t> som en </a:t>
            </a:r>
            <a:r>
              <a:rPr lang="nn-NO" dirty="0" err="1"/>
              <a:t>helhetlig</a:t>
            </a:r>
            <a:r>
              <a:rPr lang="nn-NO" dirty="0"/>
              <a:t> tekst 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C643BF-944D-AD4D-8951-4650EAD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42FF06-D7CE-9948-A196-3843D95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AC8EFD-64BA-644E-BB9B-5FD260B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BF76F6-BFA4-2942-B427-03A0956B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Sjekkliste for opponent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941BEC-F585-8E43-8675-FE63DEAB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72816"/>
            <a:ext cx="7696200" cy="4114800"/>
          </a:xfrm>
        </p:spPr>
        <p:txBody>
          <a:bodyPr/>
          <a:lstStyle/>
          <a:p>
            <a:r>
              <a:rPr lang="nn-NO" dirty="0"/>
              <a:t>Se på struktur: er </a:t>
            </a:r>
            <a:r>
              <a:rPr lang="nn-NO" dirty="0" err="1"/>
              <a:t>besvarelsen</a:t>
            </a:r>
            <a:r>
              <a:rPr lang="nn-NO" dirty="0"/>
              <a:t> ryddig? </a:t>
            </a:r>
            <a:r>
              <a:rPr lang="nn-NO" dirty="0" err="1"/>
              <a:t>Føles</a:t>
            </a:r>
            <a:r>
              <a:rPr lang="nn-NO" dirty="0"/>
              <a:t> </a:t>
            </a:r>
            <a:r>
              <a:rPr lang="nn-NO" dirty="0" err="1"/>
              <a:t>argumentene</a:t>
            </a:r>
            <a:r>
              <a:rPr lang="nn-NO" dirty="0"/>
              <a:t> logisk? Er det </a:t>
            </a:r>
            <a:r>
              <a:rPr lang="nn-NO" dirty="0" err="1"/>
              <a:t>sammenheng</a:t>
            </a:r>
            <a:r>
              <a:rPr lang="nn-NO" dirty="0"/>
              <a:t> mellom de ulike </a:t>
            </a:r>
            <a:r>
              <a:rPr lang="nn-NO" dirty="0" err="1"/>
              <a:t>delene</a:t>
            </a:r>
            <a:r>
              <a:rPr lang="nn-NO" dirty="0"/>
              <a:t>?</a:t>
            </a:r>
          </a:p>
          <a:p>
            <a:r>
              <a:rPr lang="nn-NO" dirty="0"/>
              <a:t>Er </a:t>
            </a:r>
            <a:r>
              <a:rPr lang="nn-NO" dirty="0" err="1"/>
              <a:t>begrepene</a:t>
            </a:r>
            <a:r>
              <a:rPr lang="nn-NO" dirty="0"/>
              <a:t> brukt riktig? Finnes det alternative </a:t>
            </a:r>
            <a:r>
              <a:rPr lang="nn-NO" dirty="0" err="1"/>
              <a:t>tolkninger</a:t>
            </a:r>
            <a:r>
              <a:rPr lang="nn-NO" dirty="0"/>
              <a:t>? </a:t>
            </a:r>
          </a:p>
          <a:p>
            <a:r>
              <a:rPr lang="nn-NO" dirty="0"/>
              <a:t>Er teorien </a:t>
            </a:r>
            <a:r>
              <a:rPr lang="nn-NO" dirty="0" err="1"/>
              <a:t>beskrevet</a:t>
            </a:r>
            <a:r>
              <a:rPr lang="nn-NO" dirty="0"/>
              <a:t> på en </a:t>
            </a:r>
            <a:r>
              <a:rPr lang="nn-NO" dirty="0" err="1"/>
              <a:t>utfyllende</a:t>
            </a:r>
            <a:r>
              <a:rPr lang="nn-NO" dirty="0"/>
              <a:t> og god måte? </a:t>
            </a:r>
          </a:p>
          <a:p>
            <a:r>
              <a:rPr lang="nn-NO" dirty="0"/>
              <a:t>Kunne deler av drøftingen vært utelatt, eller er det </a:t>
            </a:r>
            <a:r>
              <a:rPr lang="nn-NO" dirty="0" err="1"/>
              <a:t>noe</a:t>
            </a:r>
            <a:r>
              <a:rPr lang="nn-NO" dirty="0"/>
              <a:t> du </a:t>
            </a:r>
            <a:r>
              <a:rPr lang="nn-NO" dirty="0" err="1"/>
              <a:t>savner</a:t>
            </a:r>
            <a:r>
              <a:rPr lang="nn-NO" dirty="0"/>
              <a:t>? </a:t>
            </a:r>
          </a:p>
          <a:p>
            <a:r>
              <a:rPr lang="nn-NO" dirty="0"/>
              <a:t>Er </a:t>
            </a:r>
            <a:r>
              <a:rPr lang="nn-NO" dirty="0" err="1"/>
              <a:t>avslutningen</a:t>
            </a:r>
            <a:r>
              <a:rPr lang="nn-NO" dirty="0"/>
              <a:t> logisk? 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FD0CD7E-B016-214E-8980-62762D81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4A516-2C2B-1A4B-A332-413ADB050A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82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0</TotalTime>
  <Words>1069</Words>
  <Application>Microsoft Office PowerPoint</Application>
  <PresentationFormat>Skjermfremvisning (4:3)</PresentationFormat>
  <Paragraphs>164</Paragraphs>
  <Slides>29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29</vt:i4>
      </vt:variant>
    </vt:vector>
  </HeadingPairs>
  <TitlesOfParts>
    <vt:vector size="31" baseType="lpstr">
      <vt:lpstr>Arial</vt:lpstr>
      <vt:lpstr>Blank Presentation</vt:lpstr>
      <vt:lpstr>PowerPoint-presentasjon</vt:lpstr>
      <vt:lpstr>Oversikt over dagens seminar</vt:lpstr>
      <vt:lpstr>1. Formål og struktur for seminarENE</vt:lpstr>
      <vt:lpstr>Formål</vt:lpstr>
      <vt:lpstr>Struktur</vt:lpstr>
      <vt:lpstr>Presentasjon av oppgaveutkast</vt:lpstr>
      <vt:lpstr>A: Presentasjon av oppgaven</vt:lpstr>
      <vt:lpstr>B: Opposisjon</vt:lpstr>
      <vt:lpstr>Sjekkliste for opponent </vt:lpstr>
      <vt:lpstr>Sjekkliste for opponent </vt:lpstr>
      <vt:lpstr>C: Oppsummering</vt:lpstr>
      <vt:lpstr>2. OppgAveskriving</vt:lpstr>
      <vt:lpstr>Vanlig struktur på oppgave</vt:lpstr>
      <vt:lpstr>Innledning</vt:lpstr>
      <vt:lpstr>Redegjørelse/teoridel</vt:lpstr>
      <vt:lpstr>Drøfting</vt:lpstr>
      <vt:lpstr>Avslutning</vt:lpstr>
      <vt:lpstr>Nyttige tips og råd</vt:lpstr>
      <vt:lpstr>3: kildehenvising</vt:lpstr>
      <vt:lpstr>Må være riktig i akademiske tekster fordi...</vt:lpstr>
      <vt:lpstr>Kildehenvisning</vt:lpstr>
      <vt:lpstr>Noen eksempler på riktig kildehenvising</vt:lpstr>
      <vt:lpstr>Referanseliste/litteraturliste</vt:lpstr>
      <vt:lpstr>Praktisk om oppgeven</vt:lpstr>
      <vt:lpstr>Formelle krav</vt:lpstr>
      <vt:lpstr>For å gå opp til eksamen må du..</vt:lpstr>
      <vt:lpstr>Innhold på videre seminarer</vt:lpstr>
      <vt:lpstr>Om du har spørsmål</vt:lpstr>
      <vt:lpstr>LYkke til med oppgAveskriving!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Tiril Seppola Reed</dc:creator>
  <cp:keywords/>
  <dc:description/>
  <cp:lastModifiedBy>Lema Hussaini</cp:lastModifiedBy>
  <cp:revision>103</cp:revision>
  <dcterms:created xsi:type="dcterms:W3CDTF">2020-08-11T07:49:56Z</dcterms:created>
  <dcterms:modified xsi:type="dcterms:W3CDTF">2023-10-08T08:59:19Z</dcterms:modified>
  <cp:category/>
</cp:coreProperties>
</file>