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789" r:id="rId2"/>
    <p:sldId id="788" r:id="rId3"/>
  </p:sldIdLst>
  <p:sldSz cx="9144000" cy="5143500" type="screen16x9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BCDE"/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0" autoAdjust="0"/>
    <p:restoredTop sz="95208" autoAdjust="0"/>
  </p:normalViewPr>
  <p:slideViewPr>
    <p:cSldViewPr snapToGrid="0">
      <p:cViewPr varScale="1">
        <p:scale>
          <a:sx n="106" d="100"/>
          <a:sy n="106" d="100"/>
        </p:scale>
        <p:origin x="1026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8199EB1-8224-4EB9-B626-040E803B7F75}"/>
              </a:ext>
            </a:extLst>
          </p:cNvPr>
          <p:cNvSpPr txBox="1">
            <a:spLocks/>
          </p:cNvSpPr>
          <p:nvPr userDrawn="1"/>
        </p:nvSpPr>
        <p:spPr>
          <a:xfrm>
            <a:off x="8131629" y="4178595"/>
            <a:ext cx="679268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基础知识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平面方程</a:t>
            </a:r>
            <a:endParaRPr lang="en-US" altLang="zh-CN" dirty="0"/>
          </a:p>
          <a:p>
            <a:r>
              <a:rPr lang="en-US" altLang="zh-CN" dirty="0"/>
              <a:t>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D1FAD7-3B08-4677-988C-EF7563CC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263" y="1224000"/>
            <a:ext cx="4733474" cy="346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77209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基础知识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平面方程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的变化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EBCBF7-0667-4B59-AFE7-438170DD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029" y="800504"/>
            <a:ext cx="5247915" cy="395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78427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7795</TotalTime>
  <Words>12</Words>
  <Application>Microsoft Office PowerPoint</Application>
  <PresentationFormat>全屏显示(16:9)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清风素材 https://12sc.taobao.com/</vt:lpstr>
      <vt:lpstr>基础知识</vt:lpstr>
      <vt:lpstr>基础知识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覃 雄派</cp:lastModifiedBy>
  <cp:revision>358</cp:revision>
  <cp:lastPrinted>2020-03-27T09:34:47Z</cp:lastPrinted>
  <dcterms:created xsi:type="dcterms:W3CDTF">2015-01-23T04:02:45Z</dcterms:created>
  <dcterms:modified xsi:type="dcterms:W3CDTF">2022-02-08T12:09:31Z</dcterms:modified>
  <cp:category/>
  <cp:contentStatus>12sc.taobao.com</cp:contentStatus>
</cp:coreProperties>
</file>