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521" r:id="rId3"/>
    <p:sldId id="533" r:id="rId4"/>
    <p:sldId id="640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30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HingeLoss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——SVM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HingeLoss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——SVM </a:t>
            </a:r>
            <a:r>
              <a:rPr lang="en-US" altLang="zh-CN" dirty="0" err="1"/>
              <a:t>HingeLoss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Hinge loss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 SVM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对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求导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是一个列向量，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是一个列向量（权重）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和自己点乘，即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分两个部分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[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</m:d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0,1−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&amp;0,,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 1−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  <a:p>
                <a:pPr lvl="1"/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3227595"/>
            <a:ext cx="2023510" cy="7275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28641"/>
            <a:ext cx="2023510" cy="72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分别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的两个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求导，再加起来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05" y="4429244"/>
                <a:ext cx="2342885" cy="646331"/>
              </a:xfrm>
              <a:prstGeom prst="rect">
                <a:avLst/>
              </a:prstGeom>
              <a:blipFill>
                <a:blip r:embed="rId4"/>
                <a:stretch>
                  <a:fillRect l="-2073" t="-7407" b="-1018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箭头 10"/>
          <p:cNvSpPr/>
          <p:nvPr/>
        </p:nvSpPr>
        <p:spPr>
          <a:xfrm>
            <a:off x="6504975" y="4137125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6506680" y="3528060"/>
            <a:ext cx="316630" cy="25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40133" y="3227595"/>
            <a:ext cx="6815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34200" y="4028641"/>
            <a:ext cx="656167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40133" y="4028641"/>
            <a:ext cx="613834" cy="7275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02486" y="851708"/>
            <a:ext cx="2954867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SVM</a:t>
            </a:r>
            <a:r>
              <a:rPr lang="zh-CN" altLang="en-US" dirty="0"/>
              <a:t>的梯度下降法求解过程中用到</a:t>
            </a:r>
          </a:p>
        </p:txBody>
      </p:sp>
    </p:spTree>
    <p:extLst>
      <p:ext uri="{BB962C8B-B14F-4D97-AF65-F5344CB8AC3E}">
        <p14:creationId xmlns:p14="http://schemas.microsoft.com/office/powerpoint/2010/main" val="19866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——SVM </a:t>
            </a:r>
            <a:r>
              <a:rPr lang="en-US" altLang="zh-CN" dirty="0" err="1"/>
              <a:t>HingeLoss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107</Words>
  <Application>Microsoft Office PowerPoint</Application>
  <PresentationFormat>全屏显示(16:9)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Mangal</vt:lpstr>
      <vt:lpstr>Wingdings</vt:lpstr>
      <vt:lpstr>清风素材 https://12sc.taobao.com/</vt:lpstr>
      <vt:lpstr>PowerPoint 演示文稿</vt:lpstr>
      <vt:lpstr>PowerPoint 演示文稿</vt:lpstr>
      <vt:lpstr>矩阵求导——SVM HingeLoss</vt:lpstr>
      <vt:lpstr>矩阵求导——SVM HingeLoss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376</cp:revision>
  <cp:lastPrinted>2020-03-27T09:34:47Z</cp:lastPrinted>
  <dcterms:created xsi:type="dcterms:W3CDTF">2015-01-23T04:02:45Z</dcterms:created>
  <dcterms:modified xsi:type="dcterms:W3CDTF">2022-02-14T08:24:23Z</dcterms:modified>
  <cp:category/>
  <cp:contentStatus>12sc.taobao.com</cp:contentStatus>
</cp:coreProperties>
</file>