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0"/>
    <p:restoredTop sz="94694"/>
  </p:normalViewPr>
  <p:slideViewPr>
    <p:cSldViewPr snapToGrid="0">
      <p:cViewPr varScale="1">
        <p:scale>
          <a:sx n="101" d="100"/>
          <a:sy n="101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6F63A-34F0-CDC2-928B-3BA41557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A62643-FED8-F7CC-C956-76D5BCEF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FDC1D-EA36-6A09-8DC0-237A347D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38B69-BA30-76FE-88C8-31F53DE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45560-9620-B1EC-1218-5D12EC5E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76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D40D4-9FCD-2E14-2D64-C9241056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EBFC8-C1B4-1D1A-34EE-5F651150E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E8D1A-971B-4045-D698-22A338FE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8ADA3-1FEA-A780-D99C-057960D0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65E2C-A0A7-61C8-6142-2463D5D1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8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C9D892-E801-2E91-E7DC-2689AAC76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AF16AD-F2D1-0220-E6FE-56A6951E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474E0-23F3-2BBD-666C-3C05E77C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B9F38-6F9F-0C73-6C5C-B0FEDD01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F28C4-C0DF-894A-A43C-5366BE4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5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BFFC2-9CAE-79FD-6BA1-BE26DC3D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525B1-2411-8A84-1157-9F9178FB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04B01-A976-DAA3-9B4F-119D93B5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531C2-70B8-A497-E38D-CCF37671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27B9B-0BF9-F31B-59BA-238C3C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6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8BF1D-352C-E269-B09E-A3CCEF4B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94A23-F6B6-1831-F856-6C1531FC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A6DD4-CB43-ACF0-2A14-2DC8A947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3DC8F-755B-97D8-4F9C-DEFF89D6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812CC-0507-501E-8A9A-20D97675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9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A44A9-C8D9-F370-EF84-86C25A0E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FE9DA-FA10-D646-5F1D-B203FE8DA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A46F0-BB2B-FB45-27AE-BBBE91729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F438F-8E6C-B520-6D10-637E6A6E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231CC-2E73-AB57-8DA2-FD590150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CA966-9E7C-C174-0E7A-BC6B05E6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2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F0151-2415-6653-2CC9-38EADE80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F8854-9108-7953-6193-818889A0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ED1B9-0E8E-5013-4816-CC693EC9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12539-7A2D-F954-947C-593D2B682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F3DB03-B29A-BB15-FC34-C85E0D5E0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E5B03F-88FE-C8E9-1FCD-4B87939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4B636-4E38-992D-163E-2A8293D5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C77EB-AF52-3E17-2394-4407C92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6B1EE-7DE0-FD79-C568-75343627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F9ABA-C79A-77A0-64A5-E01C8B1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E804DA-DB0B-78C7-04BB-AA52C0B5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025E65-3314-D6D6-3773-90EE993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68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EA137F-C3D0-01E5-892E-AE553884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1623BD-C896-D106-6787-A45BCB90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C9BED-598A-4578-DEF5-24336A54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89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72A0-0B63-84D7-78C5-30663C87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0A77C-0DB9-DA51-A881-0F888FFE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1C4CF-CE95-5381-98C0-FE02FA95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926BE-9859-38F1-0EA0-C476C59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C2926-7754-23FD-014E-BE52DF66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37E98-63B8-84A4-6998-1A7E3DD7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6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D8D74-0EAC-85EB-E67D-21EA4F2E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A2FC4B-A242-D521-7F4F-8DCD8EDE4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4EC84-8A86-9128-9867-2F14C2C0D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9C3C4-3493-84CA-B6B7-02BEEE29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4DE84-6A8B-2C77-78CE-BD8B9534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39EB3-17A9-AE8F-7A39-45D0001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1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5E0D9-2D16-9DA0-15B6-51A3FAD9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FA3BF-1916-7FDF-E544-B84E66DAA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C0D9D-CBFF-34CE-0733-A24AFC578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7D98-C32B-984A-A362-443B4E7A0090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925EB-ECD7-418F-8DA2-E5E85C8EF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22D5E-DD95-EF9F-7D28-D8BBFA99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81D6-11E6-B848-A217-73A936FFE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9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7543E2-C273-7C49-6AD6-870279D7A605}"/>
              </a:ext>
            </a:extLst>
          </p:cNvPr>
          <p:cNvSpPr txBox="1"/>
          <p:nvPr/>
        </p:nvSpPr>
        <p:spPr>
          <a:xfrm>
            <a:off x="2924504" y="1891862"/>
            <a:ext cx="188135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VTEP </a:t>
            </a:r>
            <a:r>
              <a:rPr kumimoji="1" lang="zh-CN" altLang="en-US" dirty="0"/>
              <a:t>交换机</a:t>
            </a:r>
            <a:r>
              <a:rPr kumimoji="1" lang="en-US" altLang="zh-CN" dirty="0"/>
              <a:t>1</a:t>
            </a:r>
          </a:p>
          <a:p>
            <a:pPr algn="ctr"/>
            <a:r>
              <a:rPr kumimoji="1" lang="en-US" altLang="zh-CN" dirty="0"/>
              <a:t>192.168.0.1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2EF5B1-07A1-D3AA-A5A7-62A1955E5F0D}"/>
              </a:ext>
            </a:extLst>
          </p:cNvPr>
          <p:cNvSpPr txBox="1"/>
          <p:nvPr/>
        </p:nvSpPr>
        <p:spPr>
          <a:xfrm>
            <a:off x="7386145" y="1891862"/>
            <a:ext cx="178150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VTEP </a:t>
            </a:r>
            <a:r>
              <a:rPr kumimoji="1" lang="zh-CN" altLang="en-US" dirty="0"/>
              <a:t>交换机</a:t>
            </a:r>
            <a:r>
              <a:rPr kumimoji="1" lang="en-US" altLang="zh-CN" dirty="0"/>
              <a:t>2</a:t>
            </a:r>
          </a:p>
          <a:p>
            <a:pPr algn="ctr"/>
            <a:r>
              <a:rPr kumimoji="1" lang="en-US" altLang="zh-CN" dirty="0"/>
              <a:t>192.168.0.2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79E17A-B8EF-628E-4BBD-633E37494CFD}"/>
              </a:ext>
            </a:extLst>
          </p:cNvPr>
          <p:cNvSpPr txBox="1"/>
          <p:nvPr/>
        </p:nvSpPr>
        <p:spPr>
          <a:xfrm>
            <a:off x="5186855" y="3536731"/>
            <a:ext cx="181829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VTEP </a:t>
            </a:r>
            <a:r>
              <a:rPr kumimoji="1" lang="zh-CN" altLang="en-US" dirty="0"/>
              <a:t>交换机</a:t>
            </a:r>
            <a:r>
              <a:rPr kumimoji="1" lang="en-US" altLang="zh-CN" dirty="0"/>
              <a:t>3</a:t>
            </a:r>
          </a:p>
          <a:p>
            <a:pPr algn="ctr"/>
            <a:r>
              <a:rPr kumimoji="1" lang="en-US" altLang="zh-CN" dirty="0"/>
              <a:t>192.168.0.3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B992981-A705-41E1-EA78-181B93BD5CD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805855" y="2215028"/>
            <a:ext cx="2580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4BAD287-762B-7F66-D553-C06B705CE28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805855" y="2215028"/>
            <a:ext cx="1290145" cy="132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67BB456-B542-4556-DBAE-FF8495AD3642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6096000" y="2215028"/>
            <a:ext cx="1290145" cy="132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83BFA2F9-5FA3-D991-0B51-109F722314C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2849" y="2215027"/>
            <a:ext cx="16816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C18D925-90A4-78B4-2042-78F4CC94065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096000" y="4183062"/>
            <a:ext cx="0" cy="92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645132B-A2DF-B6B3-0730-17CB19C558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167649" y="2215027"/>
            <a:ext cx="15975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390D648-EE0A-B588-37B0-76CC3076C86A}"/>
              </a:ext>
            </a:extLst>
          </p:cNvPr>
          <p:cNvSpPr txBox="1"/>
          <p:nvPr/>
        </p:nvSpPr>
        <p:spPr>
          <a:xfrm>
            <a:off x="1242849" y="1891862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vlan 100,200</a:t>
            </a:r>
          </a:p>
          <a:p>
            <a:r>
              <a:rPr kumimoji="1" lang="en-US" altLang="zh-CN" dirty="0"/>
              <a:t>Gi0/0/1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32446E-3E59-D9C1-72C8-18661C29D79F}"/>
              </a:ext>
            </a:extLst>
          </p:cNvPr>
          <p:cNvSpPr txBox="1"/>
          <p:nvPr/>
        </p:nvSpPr>
        <p:spPr>
          <a:xfrm>
            <a:off x="9167649" y="1891862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vlan 100,200</a:t>
            </a:r>
          </a:p>
          <a:p>
            <a:r>
              <a:rPr kumimoji="1" lang="en-US" altLang="zh-CN" dirty="0"/>
              <a:t>Gi0/0/1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3D822C6-A8AE-7A9D-B2C5-F6B3825D0F67}"/>
              </a:ext>
            </a:extLst>
          </p:cNvPr>
          <p:cNvSpPr txBox="1"/>
          <p:nvPr/>
        </p:nvSpPr>
        <p:spPr>
          <a:xfrm>
            <a:off x="6096000" y="4212102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vlan 100,200</a:t>
            </a:r>
          </a:p>
          <a:p>
            <a:r>
              <a:rPr kumimoji="1" lang="en-US" altLang="zh-CN" dirty="0"/>
              <a:t>Gi0/0/1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5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1B7C19-E53F-ED61-2C37-ED20025B1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97351"/>
              </p:ext>
            </p:extLst>
          </p:nvPr>
        </p:nvGraphicFramePr>
        <p:xfrm>
          <a:off x="1772745" y="3122049"/>
          <a:ext cx="8646510" cy="152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392">
                  <a:extLst>
                    <a:ext uri="{9D8B030D-6E8A-4147-A177-3AD203B41FA5}">
                      <a16:colId xmlns:a16="http://schemas.microsoft.com/office/drawing/2014/main" val="4287070427"/>
                    </a:ext>
                  </a:extLst>
                </a:gridCol>
                <a:gridCol w="935421">
                  <a:extLst>
                    <a:ext uri="{9D8B030D-6E8A-4147-A177-3AD203B41FA5}">
                      <a16:colId xmlns:a16="http://schemas.microsoft.com/office/drawing/2014/main" val="4263592900"/>
                    </a:ext>
                  </a:extLst>
                </a:gridCol>
                <a:gridCol w="1098331">
                  <a:extLst>
                    <a:ext uri="{9D8B030D-6E8A-4147-A177-3AD203B41FA5}">
                      <a16:colId xmlns:a16="http://schemas.microsoft.com/office/drawing/2014/main" val="132091934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15075664"/>
                    </a:ext>
                  </a:extLst>
                </a:gridCol>
                <a:gridCol w="2333881">
                  <a:extLst>
                    <a:ext uri="{9D8B030D-6E8A-4147-A177-3AD203B41FA5}">
                      <a16:colId xmlns:a16="http://schemas.microsoft.com/office/drawing/2014/main" val="1131177977"/>
                    </a:ext>
                  </a:extLst>
                </a:gridCol>
                <a:gridCol w="1441085">
                  <a:extLst>
                    <a:ext uri="{9D8B030D-6E8A-4147-A177-3AD203B41FA5}">
                      <a16:colId xmlns:a16="http://schemas.microsoft.com/office/drawing/2014/main" val="608497934"/>
                    </a:ext>
                  </a:extLst>
                </a:gridCol>
              </a:tblGrid>
              <a:tr h="374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以太网包头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包头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包头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VXLAN</a:t>
                      </a:r>
                      <a:r>
                        <a:rPr lang="zh-CN" altLang="en-US" dirty="0"/>
                        <a:t>包头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原始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层数据包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127157"/>
                  </a:ext>
                </a:extLst>
              </a:tr>
              <a:tr h="543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60-1514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157379"/>
                  </a:ext>
                </a:extLst>
              </a:tr>
              <a:tr h="61067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1610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9C4C95-A214-6570-43BB-65A2F239A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47202"/>
              </p:ext>
            </p:extLst>
          </p:nvPr>
        </p:nvGraphicFramePr>
        <p:xfrm>
          <a:off x="4820745" y="315349"/>
          <a:ext cx="6418755" cy="1284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55">
                  <a:extLst>
                    <a:ext uri="{9D8B030D-6E8A-4147-A177-3AD203B41FA5}">
                      <a16:colId xmlns:a16="http://schemas.microsoft.com/office/drawing/2014/main" val="42635929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320919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5075664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131177977"/>
                    </a:ext>
                  </a:extLst>
                </a:gridCol>
              </a:tblGrid>
              <a:tr h="4063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  <a:r>
                        <a:rPr lang="en-US" altLang="zh-CN" dirty="0"/>
                        <a:t>MAC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源</a:t>
                      </a:r>
                      <a:r>
                        <a:rPr lang="en-US" altLang="zh-CN" dirty="0"/>
                        <a:t>MAC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127157"/>
                  </a:ext>
                </a:extLst>
              </a:tr>
              <a:tr h="413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46-1500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157379"/>
                  </a:ext>
                </a:extLst>
              </a:tr>
              <a:tr h="46497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60-1514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161032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C0D1F27-9BDF-7FFC-F0B7-C5662CBCF221}"/>
              </a:ext>
            </a:extLst>
          </p:cNvPr>
          <p:cNvCxnSpPr>
            <a:cxnSpLocks/>
          </p:cNvCxnSpPr>
          <p:nvPr/>
        </p:nvCxnSpPr>
        <p:spPr>
          <a:xfrm>
            <a:off x="4820745" y="1600200"/>
            <a:ext cx="1821355" cy="152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4FD770C-D6CE-F842-4CFE-EB3BC59EE4CA}"/>
              </a:ext>
            </a:extLst>
          </p:cNvPr>
          <p:cNvCxnSpPr>
            <a:cxnSpLocks/>
          </p:cNvCxnSpPr>
          <p:nvPr/>
        </p:nvCxnSpPr>
        <p:spPr>
          <a:xfrm flipH="1">
            <a:off x="8953500" y="1600200"/>
            <a:ext cx="2286000" cy="152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0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66</Words>
  <Application>Microsoft Macintosh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2025-04-27T07:22:51Z</dcterms:created>
  <dcterms:modified xsi:type="dcterms:W3CDTF">2025-04-27T08:13:02Z</dcterms:modified>
</cp:coreProperties>
</file>