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999538" cy="5759450"/>
  <p:notesSz cx="6858000" cy="9144000"/>
  <p:defaultTextStyle>
    <a:defPPr>
      <a:defRPr lang="zh-CN"/>
    </a:defPPr>
    <a:lvl1pPr marL="0" algn="l" defTabSz="708386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1pPr>
    <a:lvl2pPr marL="354193" algn="l" defTabSz="708386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2pPr>
    <a:lvl3pPr marL="708386" algn="l" defTabSz="708386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3pPr>
    <a:lvl4pPr marL="1062579" algn="l" defTabSz="708386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4pPr>
    <a:lvl5pPr marL="1416771" algn="l" defTabSz="708386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5pPr>
    <a:lvl6pPr marL="1770964" algn="l" defTabSz="708386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6pPr>
    <a:lvl7pPr marL="2125157" algn="l" defTabSz="708386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7pPr>
    <a:lvl8pPr marL="2479350" algn="l" defTabSz="708386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8pPr>
    <a:lvl9pPr marL="2833543" algn="l" defTabSz="708386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31" d="100"/>
          <a:sy n="131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942577"/>
            <a:ext cx="6749654" cy="2005142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025045"/>
            <a:ext cx="6749654" cy="139053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53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40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06637"/>
            <a:ext cx="194052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306637"/>
            <a:ext cx="5709082" cy="4880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55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8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435864"/>
            <a:ext cx="7762102" cy="2395771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854300"/>
            <a:ext cx="7762102" cy="1259879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41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533187"/>
            <a:ext cx="3824804" cy="365431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533187"/>
            <a:ext cx="3824804" cy="365431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06638"/>
            <a:ext cx="7762102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411865"/>
            <a:ext cx="3807226" cy="691934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103799"/>
            <a:ext cx="3807226" cy="30943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411865"/>
            <a:ext cx="3825976" cy="691934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2103799"/>
            <a:ext cx="3825976" cy="30943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2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64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6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3963"/>
            <a:ext cx="2902585" cy="1343872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829255"/>
            <a:ext cx="4556016" cy="4092942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27835"/>
            <a:ext cx="2902585" cy="3201028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50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3963"/>
            <a:ext cx="2902585" cy="1343872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829255"/>
            <a:ext cx="4556016" cy="4092942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27835"/>
            <a:ext cx="2902585" cy="3201028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06638"/>
            <a:ext cx="776210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533187"/>
            <a:ext cx="776210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338158"/>
            <a:ext cx="202489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5FAF-3891-E849-9385-0170A178D0C1}" type="datetimeFigureOut">
              <a:rPr kumimoji="1" lang="zh-CN" altLang="en-US" smtClean="0"/>
              <a:t>2020/2/3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338158"/>
            <a:ext cx="303734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338158"/>
            <a:ext cx="202489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5383-E259-7A4B-BF83-5B70DBC2D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48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2709DB5-9C53-534D-8478-4F7C59792E4D}"/>
              </a:ext>
            </a:extLst>
          </p:cNvPr>
          <p:cNvSpPr/>
          <p:nvPr/>
        </p:nvSpPr>
        <p:spPr>
          <a:xfrm>
            <a:off x="6157456" y="2088091"/>
            <a:ext cx="1435261" cy="122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校园网交换机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D63368-2E60-3948-832C-41E9799A10EE}"/>
              </a:ext>
            </a:extLst>
          </p:cNvPr>
          <p:cNvSpPr/>
          <p:nvPr/>
        </p:nvSpPr>
        <p:spPr>
          <a:xfrm>
            <a:off x="1157193" y="2197008"/>
            <a:ext cx="1875098" cy="105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L2TP</a:t>
            </a:r>
            <a:r>
              <a:rPr kumimoji="1" lang="zh-CN" altLang="en-US" dirty="0"/>
              <a:t> </a:t>
            </a:r>
            <a:r>
              <a:rPr kumimoji="1" lang="en-US" altLang="zh-CN" dirty="0"/>
              <a:t>VPN</a:t>
            </a:r>
          </a:p>
          <a:p>
            <a:pPr algn="ctr"/>
            <a:r>
              <a:rPr kumimoji="1" lang="zh-CN" altLang="en-US" dirty="0"/>
              <a:t>服务器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0F2919B-D85D-1F4A-975D-8E15CA3726D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94742" y="1021404"/>
            <a:ext cx="0" cy="117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54956F6-1439-FD49-B271-B6616E216FF3}"/>
              </a:ext>
            </a:extLst>
          </p:cNvPr>
          <p:cNvSpPr txBox="1"/>
          <p:nvPr/>
        </p:nvSpPr>
        <p:spPr>
          <a:xfrm>
            <a:off x="965567" y="1657939"/>
            <a:ext cx="1562582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ens192</a:t>
            </a:r>
          </a:p>
          <a:p>
            <a:r>
              <a:rPr kumimoji="1" lang="en-US" altLang="zh-CN" dirty="0"/>
              <a:t>218.22.21.22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9B760E-F5E8-8241-B689-AE95CC45467A}"/>
              </a:ext>
            </a:extLst>
          </p:cNvPr>
          <p:cNvSpPr txBox="1"/>
          <p:nvPr/>
        </p:nvSpPr>
        <p:spPr>
          <a:xfrm>
            <a:off x="3031767" y="2202231"/>
            <a:ext cx="1562582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ens224</a:t>
            </a:r>
          </a:p>
          <a:p>
            <a:r>
              <a:rPr kumimoji="1" lang="en-US" altLang="zh-CN" dirty="0"/>
              <a:t>202.38.95.52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0AF3D24-4909-4242-B021-B605D57A2A96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>
            <a:off x="3032291" y="2701550"/>
            <a:ext cx="3125164" cy="2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8B14746-C987-E24D-8D7F-913C39AA558F}"/>
              </a:ext>
            </a:extLst>
          </p:cNvPr>
          <p:cNvSpPr txBox="1"/>
          <p:nvPr/>
        </p:nvSpPr>
        <p:spPr>
          <a:xfrm>
            <a:off x="4862056" y="2162219"/>
            <a:ext cx="1562582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202.38.95.126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40DBC8-B769-C14C-B870-B86B010F9B9C}"/>
              </a:ext>
            </a:extLst>
          </p:cNvPr>
          <p:cNvSpPr txBox="1"/>
          <p:nvPr/>
        </p:nvSpPr>
        <p:spPr>
          <a:xfrm>
            <a:off x="1313451" y="459482"/>
            <a:ext cx="1562582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电信出口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218.22.21.30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FE6FC481-232E-E64D-B349-B13836DC6DEF}"/>
              </a:ext>
            </a:extLst>
          </p:cNvPr>
          <p:cNvSpPr/>
          <p:nvPr/>
        </p:nvSpPr>
        <p:spPr>
          <a:xfrm>
            <a:off x="995148" y="4344113"/>
            <a:ext cx="2199189" cy="10995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VPN</a:t>
            </a:r>
            <a:r>
              <a:rPr kumimoji="1" lang="zh-CN" altLang="en-US" dirty="0">
                <a:solidFill>
                  <a:schemeClr val="tx1"/>
                </a:solidFill>
              </a:rPr>
              <a:t>用户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114.214.230.0/24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C9324BD-0BA5-2D45-9A6C-BB6C3C06FA38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2094742" y="3250304"/>
            <a:ext cx="0" cy="10938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24DEBDA-238B-9D47-9476-425456977772}"/>
              </a:ext>
            </a:extLst>
          </p:cNvPr>
          <p:cNvSpPr txBox="1"/>
          <p:nvPr/>
        </p:nvSpPr>
        <p:spPr>
          <a:xfrm>
            <a:off x="5034713" y="3474043"/>
            <a:ext cx="3136521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交换机上配置静态路由</a:t>
            </a:r>
            <a:endParaRPr kumimoji="1" lang="en-US" altLang="zh-CN" dirty="0"/>
          </a:p>
          <a:p>
            <a:r>
              <a:rPr kumimoji="1" lang="en-US" altLang="zh-CN" dirty="0" err="1"/>
              <a:t>ip</a:t>
            </a:r>
            <a:r>
              <a:rPr kumimoji="1" lang="en-US" altLang="zh-CN" dirty="0"/>
              <a:t> route 114.214.230.0/24  202.38.95.52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42472181-7194-7842-B8A7-06420C0CB6E7}"/>
              </a:ext>
            </a:extLst>
          </p:cNvPr>
          <p:cNvCxnSpPr>
            <a:cxnSpLocks/>
          </p:cNvCxnSpPr>
          <p:nvPr/>
        </p:nvCxnSpPr>
        <p:spPr>
          <a:xfrm flipH="1">
            <a:off x="6875085" y="1021404"/>
            <a:ext cx="1" cy="106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EE9AD7-446C-8741-BD84-83B2E2E8321B}"/>
              </a:ext>
            </a:extLst>
          </p:cNvPr>
          <p:cNvSpPr txBox="1"/>
          <p:nvPr/>
        </p:nvSpPr>
        <p:spPr>
          <a:xfrm>
            <a:off x="6093794" y="547584"/>
            <a:ext cx="1562582" cy="3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校园网出口</a:t>
            </a:r>
            <a:endParaRPr kumimoji="1"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49270F-273B-5F4E-BDD7-43036F8468B4}"/>
              </a:ext>
            </a:extLst>
          </p:cNvPr>
          <p:cNvSpPr txBox="1"/>
          <p:nvPr/>
        </p:nvSpPr>
        <p:spPr>
          <a:xfrm>
            <a:off x="3393037" y="4570744"/>
            <a:ext cx="6063202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客户端访问</a:t>
            </a:r>
            <a:r>
              <a:rPr kumimoji="1" lang="en-US" altLang="zh-CN" dirty="0"/>
              <a:t>218.22.21.30</a:t>
            </a:r>
            <a:r>
              <a:rPr kumimoji="1" lang="zh-CN" altLang="en-US" dirty="0"/>
              <a:t>流量由电信出口进出</a:t>
            </a:r>
            <a:endParaRPr kumimoji="1" lang="en-US" altLang="zh-CN" dirty="0"/>
          </a:p>
          <a:p>
            <a:r>
              <a:rPr kumimoji="1" lang="zh-CN" altLang="en-US" dirty="0"/>
              <a:t>客户端分配的</a:t>
            </a:r>
            <a:r>
              <a:rPr kumimoji="1" lang="en-US" altLang="zh-CN" dirty="0"/>
              <a:t>114.214.230.0/24</a:t>
            </a:r>
            <a:r>
              <a:rPr kumimoji="1" lang="zh-CN" altLang="en-US" dirty="0"/>
              <a:t>流量由校园网出口进出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677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46</Words>
  <Application>Microsoft Macintosh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2020-02-03T10:34:19Z</dcterms:created>
  <dcterms:modified xsi:type="dcterms:W3CDTF">2020-02-03T12:52:57Z</dcterms:modified>
</cp:coreProperties>
</file>