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44100" cy="7099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 showGuides="1">
      <p:cViewPr varScale="1">
        <p:scale>
          <a:sx n="84" d="100"/>
          <a:sy n="84" d="100"/>
        </p:scale>
        <p:origin x="832" y="192"/>
      </p:cViewPr>
      <p:guideLst>
        <p:guide orient="horz" pos="2236"/>
        <p:guide pos="31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1161854"/>
            <a:ext cx="8452485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3728777"/>
            <a:ext cx="7458075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01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18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377972"/>
            <a:ext cx="2144197" cy="60163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377972"/>
            <a:ext cx="6308288" cy="601632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0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1769897"/>
            <a:ext cx="8576786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4750946"/>
            <a:ext cx="8576786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/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80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1889860"/>
            <a:ext cx="4226243" cy="4504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1889860"/>
            <a:ext cx="4226243" cy="4504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73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377974"/>
            <a:ext cx="8576786" cy="13722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1740315"/>
            <a:ext cx="4206820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2593216"/>
            <a:ext cx="4206820" cy="381423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1740315"/>
            <a:ext cx="4227538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2593216"/>
            <a:ext cx="4227538" cy="381423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2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5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3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473287"/>
            <a:ext cx="3207231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1022169"/>
            <a:ext cx="5034201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129790"/>
            <a:ext cx="3207231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36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473287"/>
            <a:ext cx="3207231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1022169"/>
            <a:ext cx="5034201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129790"/>
            <a:ext cx="3207231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377974"/>
            <a:ext cx="8576786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1889860"/>
            <a:ext cx="8576786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6580001"/>
            <a:ext cx="2237423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40D9-11C9-0D4C-A95A-29B8BDF96A31}" type="datetimeFigureOut">
              <a:rPr kumimoji="1" lang="zh-CN" altLang="en-US" smtClean="0"/>
              <a:t>2019/1/26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6580001"/>
            <a:ext cx="3356134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6580001"/>
            <a:ext cx="2237423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84FF-64E3-F34E-9298-E7F389367E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2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DF02322-E652-5C44-AAF0-8AD192F27B34}"/>
              </a:ext>
            </a:extLst>
          </p:cNvPr>
          <p:cNvSpPr/>
          <p:nvPr/>
        </p:nvSpPr>
        <p:spPr>
          <a:xfrm>
            <a:off x="1330588" y="2281085"/>
            <a:ext cx="1024161" cy="822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863" dirty="0"/>
              <a:t>Alice</a:t>
            </a:r>
            <a:endParaRPr kumimoji="1" lang="zh-CN" altLang="en-US" sz="1863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9EEFE8-3555-EA4E-9E5B-BEAE8A53E4CA}"/>
              </a:ext>
            </a:extLst>
          </p:cNvPr>
          <p:cNvSpPr/>
          <p:nvPr/>
        </p:nvSpPr>
        <p:spPr>
          <a:xfrm>
            <a:off x="7540213" y="2281085"/>
            <a:ext cx="1024161" cy="822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863" dirty="0"/>
              <a:t>Bob</a:t>
            </a:r>
            <a:endParaRPr kumimoji="1" lang="zh-CN" altLang="en-US" sz="1863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8A4CAC-72D8-5848-9C13-5A3FF4416B27}"/>
              </a:ext>
            </a:extLst>
          </p:cNvPr>
          <p:cNvSpPr/>
          <p:nvPr/>
        </p:nvSpPr>
        <p:spPr>
          <a:xfrm>
            <a:off x="1059029" y="3941468"/>
            <a:ext cx="1567277" cy="1520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63" dirty="0"/>
              <a:t>明文</a:t>
            </a:r>
            <a:endParaRPr kumimoji="1" lang="en-US" altLang="zh-CN" sz="1863" dirty="0"/>
          </a:p>
          <a:p>
            <a:pPr algn="ctr"/>
            <a:r>
              <a:rPr kumimoji="1" lang="en-US" altLang="zh-CN" sz="1863" dirty="0" err="1"/>
              <a:t>abcde</a:t>
            </a:r>
            <a:endParaRPr kumimoji="1" lang="zh-CN" altLang="en-US" sz="1863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6E78E-2391-2C41-86FD-6B287B713381}"/>
              </a:ext>
            </a:extLst>
          </p:cNvPr>
          <p:cNvSpPr/>
          <p:nvPr/>
        </p:nvSpPr>
        <p:spPr>
          <a:xfrm>
            <a:off x="4188412" y="3941468"/>
            <a:ext cx="1567277" cy="1520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63" dirty="0"/>
              <a:t>密文</a:t>
            </a:r>
            <a:endParaRPr kumimoji="1" lang="en-US" altLang="zh-CN" sz="1863" dirty="0"/>
          </a:p>
          <a:p>
            <a:pPr algn="ctr"/>
            <a:r>
              <a:rPr kumimoji="1" lang="en-US" altLang="zh-CN" sz="1863" dirty="0"/>
              <a:t>???????</a:t>
            </a:r>
            <a:endParaRPr kumimoji="1" lang="zh-CN" altLang="en-US" sz="1863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E31001-41C7-E54E-BC56-CC63E0AE75AA}"/>
              </a:ext>
            </a:extLst>
          </p:cNvPr>
          <p:cNvSpPr/>
          <p:nvPr/>
        </p:nvSpPr>
        <p:spPr>
          <a:xfrm>
            <a:off x="7284171" y="3941468"/>
            <a:ext cx="1567277" cy="1520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57" tIns="47329" rIns="94657" bIns="47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63" dirty="0"/>
              <a:t>明文</a:t>
            </a:r>
            <a:endParaRPr kumimoji="1" lang="en-US" altLang="zh-CN" sz="1863" dirty="0"/>
          </a:p>
          <a:p>
            <a:pPr algn="ctr"/>
            <a:r>
              <a:rPr kumimoji="1" lang="en-US" altLang="zh-CN" sz="1863" dirty="0" err="1"/>
              <a:t>abcde</a:t>
            </a:r>
            <a:endParaRPr kumimoji="1" lang="zh-CN" altLang="en-US" sz="1863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1D2CB41-0D9E-2E4C-A120-99314DB701F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6306" y="4701830"/>
            <a:ext cx="156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1443B4B-9B8D-8C42-BD80-FA0D02B2427E}"/>
              </a:ext>
            </a:extLst>
          </p:cNvPr>
          <p:cNvCxnSpPr/>
          <p:nvPr/>
        </p:nvCxnSpPr>
        <p:spPr>
          <a:xfrm>
            <a:off x="5755689" y="4642346"/>
            <a:ext cx="156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84E82D9-3291-A149-95F8-F7E158C375A7}"/>
              </a:ext>
            </a:extLst>
          </p:cNvPr>
          <p:cNvSpPr txBox="1"/>
          <p:nvPr/>
        </p:nvSpPr>
        <p:spPr>
          <a:xfrm>
            <a:off x="3090542" y="3272396"/>
            <a:ext cx="667257" cy="6656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3" dirty="0">
                <a:solidFill>
                  <a:srgbClr val="FFFF00"/>
                </a:solidFill>
              </a:rPr>
              <a:t>Bob</a:t>
            </a:r>
            <a:r>
              <a:rPr kumimoji="1" lang="zh-CN" altLang="en-US" sz="1863" dirty="0">
                <a:solidFill>
                  <a:srgbClr val="FFFF00"/>
                </a:solidFill>
              </a:rPr>
              <a:t>公钥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8D498D-5B36-1546-AA20-130EFF57BE34}"/>
              </a:ext>
            </a:extLst>
          </p:cNvPr>
          <p:cNvSpPr txBox="1"/>
          <p:nvPr/>
        </p:nvSpPr>
        <p:spPr>
          <a:xfrm>
            <a:off x="6177250" y="3272395"/>
            <a:ext cx="667257" cy="66569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3" dirty="0">
                <a:solidFill>
                  <a:srgbClr val="FFFF00"/>
                </a:solidFill>
              </a:rPr>
              <a:t>Bob</a:t>
            </a:r>
            <a:r>
              <a:rPr kumimoji="1" lang="zh-CN" altLang="en-US" sz="1863" dirty="0">
                <a:solidFill>
                  <a:srgbClr val="FFFF00"/>
                </a:solidFill>
              </a:rPr>
              <a:t>私钥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2E6BE5D-497F-5547-8FDA-D296280105E5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3420293" y="3938091"/>
            <a:ext cx="3878" cy="78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E7D72EE-588F-A04D-948B-1CC80C7F6761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6510879" y="3938090"/>
            <a:ext cx="538" cy="7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BDFADF7-C4EA-B34B-9660-B5CBA816C187}"/>
              </a:ext>
            </a:extLst>
          </p:cNvPr>
          <p:cNvSpPr txBox="1"/>
          <p:nvPr/>
        </p:nvSpPr>
        <p:spPr>
          <a:xfrm>
            <a:off x="3466845" y="1474172"/>
            <a:ext cx="3069895" cy="85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84" dirty="0"/>
              <a:t>非对称加密解密算法</a:t>
            </a:r>
            <a:endParaRPr kumimoji="1" lang="en-US" altLang="zh-CN" sz="2484" dirty="0"/>
          </a:p>
          <a:p>
            <a:pPr algn="ctr"/>
            <a:r>
              <a:rPr kumimoji="1" lang="zh-CN" altLang="en-US" sz="2484" dirty="0"/>
              <a:t>加密解密过程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395FD9-B078-0C4B-B2A2-5D6E9885BBB8}"/>
              </a:ext>
            </a:extLst>
          </p:cNvPr>
          <p:cNvSpPr txBox="1"/>
          <p:nvPr/>
        </p:nvSpPr>
        <p:spPr>
          <a:xfrm>
            <a:off x="1885345" y="4718915"/>
            <a:ext cx="3069895" cy="39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63" dirty="0"/>
              <a:t>加密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F0E42E-83E4-3344-9870-D2097B0CB34E}"/>
              </a:ext>
            </a:extLst>
          </p:cNvPr>
          <p:cNvSpPr/>
          <p:nvPr/>
        </p:nvSpPr>
        <p:spPr>
          <a:xfrm>
            <a:off x="6168584" y="4666833"/>
            <a:ext cx="685666" cy="392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863" dirty="0"/>
              <a:t>解密</a:t>
            </a:r>
            <a:endParaRPr lang="zh-CN" altLang="en-US" sz="1863" dirty="0"/>
          </a:p>
        </p:txBody>
      </p:sp>
    </p:spTree>
    <p:extLst>
      <p:ext uri="{BB962C8B-B14F-4D97-AF65-F5344CB8AC3E}">
        <p14:creationId xmlns:p14="http://schemas.microsoft.com/office/powerpoint/2010/main" val="24350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24</Words>
  <Application>Microsoft Macintosh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2019-01-26T06:33:54Z</dcterms:created>
  <dcterms:modified xsi:type="dcterms:W3CDTF">2019-01-26T06:56:14Z</dcterms:modified>
</cp:coreProperties>
</file>