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44100" cy="70993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6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9"/>
  </p:normalViewPr>
  <p:slideViewPr>
    <p:cSldViewPr snapToGrid="0" snapToObjects="1" showGuides="1">
      <p:cViewPr varScale="1">
        <p:scale>
          <a:sx n="84" d="100"/>
          <a:sy n="84" d="100"/>
        </p:scale>
        <p:origin x="832" y="192"/>
      </p:cViewPr>
      <p:guideLst>
        <p:guide orient="horz" pos="2236"/>
        <p:guide pos="31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08" y="1161854"/>
            <a:ext cx="8452485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3" y="3728777"/>
            <a:ext cx="7458075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01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18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6247" y="377972"/>
            <a:ext cx="2144197" cy="60163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8" y="377972"/>
            <a:ext cx="6308288" cy="601632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0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8" y="1769897"/>
            <a:ext cx="8576786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4750946"/>
            <a:ext cx="8576786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/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80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7" y="1889860"/>
            <a:ext cx="4226243" cy="4504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200" y="1889860"/>
            <a:ext cx="4226243" cy="4504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73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377974"/>
            <a:ext cx="8576786" cy="13722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953" y="1740315"/>
            <a:ext cx="4206820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953" y="2593216"/>
            <a:ext cx="4206820" cy="381423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201" y="1740315"/>
            <a:ext cx="4227538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4201" y="2593216"/>
            <a:ext cx="4227538" cy="381423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2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5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3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473287"/>
            <a:ext cx="3207231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8" y="1022169"/>
            <a:ext cx="5034201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129790"/>
            <a:ext cx="3207231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36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473287"/>
            <a:ext cx="3207231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7538" y="1022169"/>
            <a:ext cx="5034201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129790"/>
            <a:ext cx="3207231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0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657" y="377974"/>
            <a:ext cx="8576786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57" y="1889860"/>
            <a:ext cx="8576786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657" y="6580001"/>
            <a:ext cx="2237423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3983" y="6580001"/>
            <a:ext cx="3356134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3020" y="6580001"/>
            <a:ext cx="2237423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2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DF02322-E652-5C44-AAF0-8AD192F27B34}"/>
              </a:ext>
            </a:extLst>
          </p:cNvPr>
          <p:cNvSpPr/>
          <p:nvPr/>
        </p:nvSpPr>
        <p:spPr>
          <a:xfrm>
            <a:off x="3987529" y="1605068"/>
            <a:ext cx="1024161" cy="822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57" tIns="47329" rIns="94657" bIns="47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/>
              <a:t>加密服务器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9EEFE8-3555-EA4E-9E5B-BEAE8A53E4CA}"/>
              </a:ext>
            </a:extLst>
          </p:cNvPr>
          <p:cNvSpPr/>
          <p:nvPr/>
        </p:nvSpPr>
        <p:spPr>
          <a:xfrm>
            <a:off x="7101394" y="1605068"/>
            <a:ext cx="1024161" cy="822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57" tIns="47329" rIns="94657" bIns="47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/>
              <a:t>解密服务器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8A4CAC-72D8-5848-9C13-5A3FF4416B27}"/>
              </a:ext>
            </a:extLst>
          </p:cNvPr>
          <p:cNvSpPr/>
          <p:nvPr/>
        </p:nvSpPr>
        <p:spPr>
          <a:xfrm>
            <a:off x="2527826" y="4613020"/>
            <a:ext cx="1241808" cy="70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57" tIns="47329" rIns="94657" bIns="47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63" dirty="0"/>
              <a:t>明文</a:t>
            </a:r>
            <a:endParaRPr kumimoji="1" lang="en-US" altLang="zh-CN" sz="1863" dirty="0"/>
          </a:p>
          <a:p>
            <a:pPr algn="ctr"/>
            <a:r>
              <a:rPr kumimoji="1" lang="en-US" altLang="zh-CN" sz="1863" dirty="0" err="1"/>
              <a:t>abcde</a:t>
            </a:r>
            <a:endParaRPr kumimoji="1" lang="zh-CN" altLang="en-US" sz="1863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6E78E-2391-2C41-86FD-6B287B713381}"/>
              </a:ext>
            </a:extLst>
          </p:cNvPr>
          <p:cNvSpPr/>
          <p:nvPr/>
        </p:nvSpPr>
        <p:spPr>
          <a:xfrm>
            <a:off x="5785571" y="4604899"/>
            <a:ext cx="891303" cy="706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57" tIns="47329" rIns="94657" bIns="47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63" dirty="0"/>
              <a:t>密文</a:t>
            </a:r>
            <a:endParaRPr kumimoji="1" lang="en-US" altLang="zh-CN" sz="1863" dirty="0"/>
          </a:p>
          <a:p>
            <a:pPr algn="ctr"/>
            <a:r>
              <a:rPr kumimoji="1" lang="en-US" altLang="zh-CN" sz="1863" dirty="0"/>
              <a:t>???????</a:t>
            </a:r>
            <a:endParaRPr kumimoji="1" lang="zh-CN" altLang="en-US" sz="1863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1D2CB41-0D9E-2E4C-A120-99314DB701F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769634" y="4958199"/>
            <a:ext cx="2015937" cy="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84E82D9-3291-A149-95F8-F7E158C375A7}"/>
              </a:ext>
            </a:extLst>
          </p:cNvPr>
          <p:cNvSpPr txBox="1"/>
          <p:nvPr/>
        </p:nvSpPr>
        <p:spPr>
          <a:xfrm>
            <a:off x="1496790" y="2951037"/>
            <a:ext cx="667257" cy="37901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3" dirty="0">
                <a:solidFill>
                  <a:srgbClr val="FFFF00"/>
                </a:solidFill>
              </a:rPr>
              <a:t>私钥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8D498D-5B36-1546-AA20-130EFF57BE34}"/>
              </a:ext>
            </a:extLst>
          </p:cNvPr>
          <p:cNvSpPr txBox="1"/>
          <p:nvPr/>
        </p:nvSpPr>
        <p:spPr>
          <a:xfrm>
            <a:off x="1496790" y="3521828"/>
            <a:ext cx="667257" cy="379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3" dirty="0">
                <a:solidFill>
                  <a:srgbClr val="FFFF00"/>
                </a:solidFill>
              </a:rPr>
              <a:t>公钥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2E6BE5D-497F-5547-8FDA-D296280105E5}"/>
              </a:ext>
            </a:extLst>
          </p:cNvPr>
          <p:cNvCxnSpPr>
            <a:cxnSpLocks/>
            <a:stCxn id="13" idx="3"/>
            <a:endCxn id="63" idx="1"/>
          </p:cNvCxnSpPr>
          <p:nvPr/>
        </p:nvCxnSpPr>
        <p:spPr>
          <a:xfrm>
            <a:off x="2164047" y="3711336"/>
            <a:ext cx="2027635" cy="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E7D72EE-588F-A04D-948B-1CC80C7F6761}"/>
              </a:ext>
            </a:extLst>
          </p:cNvPr>
          <p:cNvCxnSpPr>
            <a:cxnSpLocks/>
            <a:stCxn id="12" idx="3"/>
            <a:endCxn id="65" idx="1"/>
          </p:cNvCxnSpPr>
          <p:nvPr/>
        </p:nvCxnSpPr>
        <p:spPr>
          <a:xfrm>
            <a:off x="2164047" y="3140545"/>
            <a:ext cx="5115800" cy="1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BDFADF7-C4EA-B34B-9660-B5CBA816C187}"/>
              </a:ext>
            </a:extLst>
          </p:cNvPr>
          <p:cNvSpPr txBox="1"/>
          <p:nvPr/>
        </p:nvSpPr>
        <p:spPr>
          <a:xfrm>
            <a:off x="3382678" y="640691"/>
            <a:ext cx="3069895" cy="47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4" dirty="0"/>
              <a:t>GPG</a:t>
            </a:r>
            <a:r>
              <a:rPr kumimoji="1" lang="zh-CN" altLang="en-US" sz="2484" dirty="0"/>
              <a:t>工作流程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F0E42E-83E4-3344-9870-D2097B0CB34E}"/>
              </a:ext>
            </a:extLst>
          </p:cNvPr>
          <p:cNvSpPr/>
          <p:nvPr/>
        </p:nvSpPr>
        <p:spPr>
          <a:xfrm>
            <a:off x="6452573" y="2768282"/>
            <a:ext cx="662361" cy="379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863" dirty="0"/>
              <a:t>导入</a:t>
            </a:r>
            <a:endParaRPr lang="zh-CN" altLang="en-US" sz="1863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DFFC451-D666-114B-B7A9-1706D85EA4A7}"/>
              </a:ext>
            </a:extLst>
          </p:cNvPr>
          <p:cNvSpPr/>
          <p:nvPr/>
        </p:nvSpPr>
        <p:spPr>
          <a:xfrm>
            <a:off x="873664" y="1605067"/>
            <a:ext cx="1024161" cy="822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57" tIns="47329" rIns="94657" bIns="47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/>
              <a:t>生成密钥服务器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A30A665-5A29-8D4F-B07A-9B050AE1CEED}"/>
              </a:ext>
            </a:extLst>
          </p:cNvPr>
          <p:cNvSpPr/>
          <p:nvPr/>
        </p:nvSpPr>
        <p:spPr>
          <a:xfrm>
            <a:off x="774784" y="3073462"/>
            <a:ext cx="662361" cy="665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863" dirty="0"/>
              <a:t>生成</a:t>
            </a:r>
            <a:endParaRPr kumimoji="1" lang="en-US" altLang="zh-CN" sz="1863" dirty="0"/>
          </a:p>
          <a:p>
            <a:r>
              <a:rPr kumimoji="1" lang="zh-CN" altLang="en-US" sz="1863" dirty="0"/>
              <a:t>密钥</a:t>
            </a:r>
            <a:endParaRPr lang="zh-CN" altLang="en-US" sz="1863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043E338-D7CB-2648-9D71-7099FD2DCBB8}"/>
              </a:ext>
            </a:extLst>
          </p:cNvPr>
          <p:cNvSpPr/>
          <p:nvPr/>
        </p:nvSpPr>
        <p:spPr>
          <a:xfrm>
            <a:off x="3382678" y="3360142"/>
            <a:ext cx="662361" cy="379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863" dirty="0"/>
              <a:t>导入</a:t>
            </a:r>
            <a:endParaRPr lang="zh-CN" altLang="en-US" sz="1863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2243201-0BCB-4448-81FC-C9FF094751E7}"/>
              </a:ext>
            </a:extLst>
          </p:cNvPr>
          <p:cNvSpPr/>
          <p:nvPr/>
        </p:nvSpPr>
        <p:spPr>
          <a:xfrm>
            <a:off x="4194717" y="4970593"/>
            <a:ext cx="662361" cy="379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863" dirty="0"/>
              <a:t>加密</a:t>
            </a:r>
            <a:endParaRPr lang="zh-CN" altLang="en-US" sz="1863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9590597-5109-044C-855D-F783F520B52C}"/>
              </a:ext>
            </a:extLst>
          </p:cNvPr>
          <p:cNvSpPr/>
          <p:nvPr/>
        </p:nvSpPr>
        <p:spPr>
          <a:xfrm>
            <a:off x="8383841" y="4621141"/>
            <a:ext cx="1241808" cy="70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57" tIns="47329" rIns="94657" bIns="47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63" dirty="0"/>
              <a:t>明文</a:t>
            </a:r>
            <a:endParaRPr kumimoji="1" lang="en-US" altLang="zh-CN" sz="1863" dirty="0"/>
          </a:p>
          <a:p>
            <a:pPr algn="ctr"/>
            <a:r>
              <a:rPr kumimoji="1" lang="en-US" altLang="zh-CN" sz="1863" dirty="0" err="1"/>
              <a:t>abcde</a:t>
            </a:r>
            <a:endParaRPr kumimoji="1" lang="zh-CN" altLang="en-US" sz="1863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8EBF691-A7E2-B24F-AA18-6D1EF59E4A2B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6676874" y="4958199"/>
            <a:ext cx="1706967" cy="1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2330FFF2-5072-5D4B-9CD8-8BE46B902141}"/>
              </a:ext>
            </a:extLst>
          </p:cNvPr>
          <p:cNvSpPr/>
          <p:nvPr/>
        </p:nvSpPr>
        <p:spPr>
          <a:xfrm>
            <a:off x="7283620" y="4974441"/>
            <a:ext cx="662361" cy="379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863" dirty="0"/>
              <a:t>解密</a:t>
            </a:r>
            <a:endParaRPr lang="zh-CN" altLang="en-US" sz="1863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CCF5C93-6C70-7A4D-A4FE-0BDD12AF53F8}"/>
              </a:ext>
            </a:extLst>
          </p:cNvPr>
          <p:cNvSpPr txBox="1"/>
          <p:nvPr/>
        </p:nvSpPr>
        <p:spPr>
          <a:xfrm>
            <a:off x="4191682" y="3529845"/>
            <a:ext cx="667257" cy="379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3" dirty="0">
                <a:solidFill>
                  <a:srgbClr val="FFFF00"/>
                </a:solidFill>
              </a:rPr>
              <a:t>公钥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236BBC6-B582-1D46-AF47-9C3296D9409D}"/>
              </a:ext>
            </a:extLst>
          </p:cNvPr>
          <p:cNvSpPr txBox="1"/>
          <p:nvPr/>
        </p:nvSpPr>
        <p:spPr>
          <a:xfrm>
            <a:off x="7279847" y="2970646"/>
            <a:ext cx="667257" cy="37901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3" dirty="0">
                <a:solidFill>
                  <a:srgbClr val="FFFF00"/>
                </a:solidFill>
              </a:rPr>
              <a:t>私钥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CF41561B-B8D1-9B47-9337-DF4308E15C33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>
            <a:off x="4525311" y="3908860"/>
            <a:ext cx="587" cy="106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FFEF67D9-0374-7140-A666-9099B8351972}"/>
              </a:ext>
            </a:extLst>
          </p:cNvPr>
          <p:cNvCxnSpPr>
            <a:cxnSpLocks/>
            <a:stCxn id="65" idx="2"/>
            <a:endCxn id="60" idx="0"/>
          </p:cNvCxnSpPr>
          <p:nvPr/>
        </p:nvCxnSpPr>
        <p:spPr>
          <a:xfrm>
            <a:off x="7613476" y="3349661"/>
            <a:ext cx="1325" cy="162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9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28</Words>
  <Application>Microsoft Macintosh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2019-01-26T06:33:54Z</dcterms:created>
  <dcterms:modified xsi:type="dcterms:W3CDTF">2019-01-26T07:17:02Z</dcterms:modified>
</cp:coreProperties>
</file>