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2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00AA7BB-DEE3-4DB7-B6C2-4529282F2DB3}" type="datetime1">
              <a:rPr lang="zh-CN" altLang="en-US"/>
              <a:pPr/>
              <a:t>2017-11-19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基于BGP协议的IP黑名单分发系统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7EC8350-1BB0-4B34-AE2E-2E6B155CE323}" type="slidenum">
              <a:rPr lang="en-US" altLang="zh-CN"/>
              <a:pPr/>
              <a:t>‹#›</a:t>
            </a:fld>
            <a:r>
              <a:rPr lang="en-US" altLang="zh-CN"/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3636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0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0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1107-4DBB-440B-926C-EDEAE0540B32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93CA-43EA-4E3B-9C55-7E401DF7A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122238"/>
            <a:ext cx="6494463" cy="52387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DDoS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流量清洗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24995" name="Picture 3" descr="FC Storag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6152" y="4266388"/>
            <a:ext cx="731838" cy="35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4997" name="Picture 5" descr="BD1824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51" y="2351593"/>
            <a:ext cx="506412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4998" name="AutoShape 6"/>
          <p:cNvSpPr>
            <a:spLocks noChangeArrowheads="1"/>
          </p:cNvSpPr>
          <p:nvPr/>
        </p:nvSpPr>
        <p:spPr bwMode="auto">
          <a:xfrm rot="12635918" flipV="1">
            <a:off x="2878725" y="1829857"/>
            <a:ext cx="2388810" cy="147743"/>
          </a:xfrm>
          <a:prstGeom prst="rightArrow">
            <a:avLst>
              <a:gd name="adj1" fmla="val 55028"/>
              <a:gd name="adj2" fmla="val 319504"/>
            </a:avLst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2500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89" y="1011131"/>
            <a:ext cx="1295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5005" name="Text Box 13"/>
          <p:cNvSpPr txBox="1">
            <a:spLocks noChangeArrowheads="1"/>
          </p:cNvSpPr>
          <p:nvPr/>
        </p:nvSpPr>
        <p:spPr bwMode="auto">
          <a:xfrm>
            <a:off x="5106616" y="2376672"/>
            <a:ext cx="143986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ExaBGP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007" name="Line 15"/>
          <p:cNvSpPr>
            <a:spLocks noChangeShapeType="1"/>
          </p:cNvSpPr>
          <p:nvPr/>
        </p:nvSpPr>
        <p:spPr bwMode="auto">
          <a:xfrm flipH="1">
            <a:off x="2664077" y="4424819"/>
            <a:ext cx="0" cy="8136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>
            <a:off x="2781696" y="1525326"/>
            <a:ext cx="1502643" cy="863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>
            <a:off x="2664077" y="1488423"/>
            <a:ext cx="1806" cy="2406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010" name="Line 18"/>
          <p:cNvSpPr>
            <a:spLocks noChangeShapeType="1"/>
          </p:cNvSpPr>
          <p:nvPr/>
        </p:nvSpPr>
        <p:spPr bwMode="auto">
          <a:xfrm flipH="1">
            <a:off x="3242187" y="3159800"/>
            <a:ext cx="979374" cy="776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4123836" y="1510055"/>
            <a:ext cx="1332316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③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1422725" y="2516198"/>
            <a:ext cx="143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正常流量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8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7" y="3913073"/>
            <a:ext cx="1295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二十四角星 1"/>
          <p:cNvSpPr/>
          <p:nvPr/>
        </p:nvSpPr>
        <p:spPr>
          <a:xfrm>
            <a:off x="1585735" y="5279416"/>
            <a:ext cx="2123498" cy="1192738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 rot="16200000">
            <a:off x="5595229" y="4798813"/>
            <a:ext cx="449323" cy="91453"/>
          </a:xfrm>
          <a:prstGeom prst="rightArrow">
            <a:avLst>
              <a:gd name="adj1" fmla="val 55028"/>
              <a:gd name="adj2" fmla="val 319504"/>
            </a:avLst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2772981" y="1995189"/>
            <a:ext cx="1265620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④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引流流量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767648" y="3266258"/>
            <a:ext cx="1411935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⑤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清洗后流量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46385" y="1012586"/>
            <a:ext cx="1439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上游路由器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75745" y="3920843"/>
            <a:ext cx="2381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b="1">
                <a:latin typeface="+mn-ea"/>
              </a:defRPr>
            </a:lvl1pPr>
          </a:lstStyle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下游路由器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806261" y="577456"/>
            <a:ext cx="387482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工作原理：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发现有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DD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攻击时，管理员将被攻击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界面添加到数据库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lackip-exabgp.php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读取数据库，将路由信息发送给</a:t>
            </a: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</a:t>
            </a: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BGP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ExaBGP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地址信息利用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BGP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协议发送给上级路由器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引流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上游路由器把给受攻击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的数据包交由清洗用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服务器（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10G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网卡）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服务器进行清洗，把攻击流量过滤，其他正常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流量送给下游路由器</a:t>
            </a:r>
            <a:endParaRPr lang="zh-CN" altLang="en-US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3299588" y="3320679"/>
            <a:ext cx="238114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b="1">
                <a:latin typeface="+mn-ea"/>
              </a:defRPr>
            </a:lvl1pPr>
          </a:lstStyle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102140" y="5110139"/>
            <a:ext cx="143986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 rot="16200000">
            <a:off x="5582160" y="3948050"/>
            <a:ext cx="449323" cy="91453"/>
          </a:xfrm>
          <a:prstGeom prst="rightArrow">
            <a:avLst>
              <a:gd name="adj1" fmla="val 55028"/>
              <a:gd name="adj2" fmla="val 319504"/>
            </a:avLst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6058299" y="4269270"/>
            <a:ext cx="1439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Myql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 rot="16200000">
            <a:off x="5601886" y="2912295"/>
            <a:ext cx="449323" cy="91453"/>
          </a:xfrm>
          <a:prstGeom prst="rightArrow">
            <a:avLst>
              <a:gd name="adj1" fmla="val 55028"/>
              <a:gd name="adj2" fmla="val 319504"/>
            </a:avLst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102140" y="3186229"/>
            <a:ext cx="143986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lackip-exabgp.php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6086990" y="4713883"/>
            <a:ext cx="299978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①</a:t>
            </a:r>
            <a:endParaRPr lang="zh-CN" altLang="en-US" sz="1600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6103528" y="2781450"/>
            <a:ext cx="350470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anchor="b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宋体</vt:lpstr>
      <vt:lpstr>Arial</vt:lpstr>
      <vt:lpstr>Calibri</vt:lpstr>
      <vt:lpstr>Calibri Light</vt:lpstr>
      <vt:lpstr>Office 主题</vt:lpstr>
      <vt:lpstr>DDoS流量清洗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11</cp:revision>
  <dcterms:created xsi:type="dcterms:W3CDTF">2017-09-13T13:56:09Z</dcterms:created>
  <dcterms:modified xsi:type="dcterms:W3CDTF">2017-11-19T08:20:16Z</dcterms:modified>
</cp:coreProperties>
</file>