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EA07E-ABDE-46ED-BFBB-A2910F8A791A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604D-7649-4A8D-99FD-05AD6F9FA3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604D-7649-4A8D-99FD-05AD6F9FA3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AF7A-377D-4FF3-999D-AC86D93C83A1}" type="datetimeFigureOut">
              <a:rPr lang="zh-CN" altLang="en-US" smtClean="0"/>
              <a:t>2017-5-26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71472" y="1785926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14810" y="164305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643834" y="1785926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LinuxB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171448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Eth0</a:t>
            </a:r>
          </a:p>
          <a:p>
            <a:r>
              <a:rPr lang="en-US" altLang="zh-CN" dirty="0" smtClean="0"/>
              <a:t>222.195.81.240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852" y="171448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Eth0</a:t>
            </a:r>
          </a:p>
          <a:p>
            <a:r>
              <a:rPr lang="en-US" altLang="zh-CN" dirty="0" smtClean="0"/>
              <a:t>202.38.64.144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3"/>
            <a:endCxn id="5" idx="2"/>
          </p:cNvCxnSpPr>
          <p:nvPr/>
        </p:nvCxnSpPr>
        <p:spPr>
          <a:xfrm>
            <a:off x="1500166" y="2000240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1"/>
            <a:endCxn id="5" idx="6"/>
          </p:cNvCxnSpPr>
          <p:nvPr/>
        </p:nvCxnSpPr>
        <p:spPr>
          <a:xfrm rot="10800000">
            <a:off x="4929190" y="2000240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0034" y="3643314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SwitchA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53345" y="3648076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SwitchB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2"/>
            <a:endCxn id="17" idx="0"/>
          </p:cNvCxnSpPr>
          <p:nvPr/>
        </p:nvCxnSpPr>
        <p:spPr>
          <a:xfrm rot="5400000">
            <a:off x="321439" y="292893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18" idx="0"/>
          </p:cNvCxnSpPr>
          <p:nvPr/>
        </p:nvCxnSpPr>
        <p:spPr>
          <a:xfrm rot="16200000" flipH="1">
            <a:off x="7399754" y="2922981"/>
            <a:ext cx="1433522" cy="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96" y="2285992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Eth1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43900" y="2285992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Eth1</a:t>
            </a:r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-70676" y="4714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286514" y="4714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43704" y="4714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7142974" y="4714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7500164" y="4714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7857354" y="471409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4064" y="557214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Vlan10</a:t>
            </a:r>
            <a:r>
              <a:rPr lang="en-US" altLang="zh-CN" dirty="0"/>
              <a:t>,</a:t>
            </a:r>
            <a:r>
              <a:rPr lang="en-US" altLang="zh-CN" dirty="0" smtClean="0"/>
              <a:t>20,30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520" y="557214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Vlan10</a:t>
            </a:r>
            <a:r>
              <a:rPr lang="en-US" altLang="zh-CN" dirty="0"/>
              <a:t>,</a:t>
            </a:r>
            <a:r>
              <a:rPr lang="en-US" altLang="zh-CN" dirty="0" smtClean="0"/>
              <a:t>20,30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1538" y="2996983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Trunk port</a:t>
            </a:r>
          </a:p>
          <a:p>
            <a:r>
              <a:rPr lang="en-US" altLang="zh-CN" dirty="0" smtClean="0"/>
              <a:t>permit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10,20,30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3636" y="292893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Trunk port</a:t>
            </a:r>
          </a:p>
          <a:p>
            <a:r>
              <a:rPr lang="en-US" altLang="zh-CN" dirty="0" smtClean="0"/>
              <a:t>permit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10,20,30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57488" y="16309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222.195.81.1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9190" y="135729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/>
          </a:p>
          <a:p>
            <a:r>
              <a:rPr lang="en-US" altLang="zh-CN" dirty="0" smtClean="0"/>
              <a:t>202.38.64.1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张焕杰</dc:creator>
  <cp:lastModifiedBy>张焕杰</cp:lastModifiedBy>
  <cp:revision>1</cp:revision>
  <dcterms:created xsi:type="dcterms:W3CDTF">2017-05-26T08:19:49Z</dcterms:created>
  <dcterms:modified xsi:type="dcterms:W3CDTF">2017-05-26T08:29:38Z</dcterms:modified>
</cp:coreProperties>
</file>