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7"/>
  </p:normalViewPr>
  <p:slideViewPr>
    <p:cSldViewPr>
      <p:cViewPr varScale="1">
        <p:scale>
          <a:sx n="110" d="100"/>
          <a:sy n="110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EA07E-ABDE-46ED-BFBB-A2910F8A791A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604D-7649-4A8D-99FD-05AD6F9F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604D-7649-4A8D-99FD-05AD6F9FA3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2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AF7A-377D-4FF3-999D-AC86D93C83A1}" type="datetimeFigureOut">
              <a:rPr lang="zh-CN" altLang="en-US" smtClean="0"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F3C3-B0B1-40A1-BD93-24FA14DE7D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52503" y="3858257"/>
            <a:ext cx="928694" cy="4286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76144" y="1962817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49058" y="3880318"/>
            <a:ext cx="928694" cy="4286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LinuxB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445" y="3447823"/>
            <a:ext cx="233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Eth0</a:t>
            </a:r>
            <a:r>
              <a:rPr lang="zh-CN" altLang="en-US" dirty="0" smtClean="0"/>
              <a:t> </a:t>
            </a:r>
            <a:r>
              <a:rPr lang="en-US" altLang="zh-CN" dirty="0" smtClean="0"/>
              <a:t>202.110.92.27/29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6082" y="3498151"/>
            <a:ext cx="221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Eth0</a:t>
            </a:r>
            <a:r>
              <a:rPr lang="zh-CN" altLang="en-US" dirty="0" smtClean="0"/>
              <a:t> </a:t>
            </a:r>
            <a:r>
              <a:rPr lang="en-US" altLang="zh-CN" dirty="0" smtClean="0"/>
              <a:t>192.168.10.2/24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0"/>
            <a:endCxn id="5" idx="4"/>
          </p:cNvCxnSpPr>
          <p:nvPr/>
        </p:nvCxnSpPr>
        <p:spPr>
          <a:xfrm flipV="1">
            <a:off x="1416850" y="2677197"/>
            <a:ext cx="16484" cy="1181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0"/>
            <a:endCxn id="38" idx="4"/>
          </p:cNvCxnSpPr>
          <p:nvPr/>
        </p:nvCxnSpPr>
        <p:spPr>
          <a:xfrm flipH="1" flipV="1">
            <a:off x="7687691" y="2662401"/>
            <a:ext cx="25714" cy="1217917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7124" y="4993901"/>
            <a:ext cx="1143008" cy="72179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视频会议终端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2"/>
            <a:endCxn id="17" idx="0"/>
          </p:cNvCxnSpPr>
          <p:nvPr/>
        </p:nvCxnSpPr>
        <p:spPr>
          <a:xfrm flipH="1">
            <a:off x="1408628" y="4286885"/>
            <a:ext cx="8222" cy="7070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39" idx="0"/>
          </p:cNvCxnSpPr>
          <p:nvPr/>
        </p:nvCxnSpPr>
        <p:spPr>
          <a:xfrm>
            <a:off x="7713405" y="4308946"/>
            <a:ext cx="514" cy="67447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3359" y="4278448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8314" y="4306913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Eth1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561" y="57857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10.10.10.1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637" y="26720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202.110.92.25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9928" y="2345243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dirty="0" smtClean="0"/>
          </a:p>
          <a:p>
            <a:r>
              <a:rPr lang="en-US" altLang="zh-CN" dirty="0" smtClean="0"/>
              <a:t>192.168.10.1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7330501" y="1948021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142415" y="4983424"/>
            <a:ext cx="1143008" cy="72179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视频会议终端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3" name="十二角星 42" title="Internet"/>
          <p:cNvSpPr/>
          <p:nvPr/>
        </p:nvSpPr>
        <p:spPr>
          <a:xfrm>
            <a:off x="3241634" y="1772816"/>
            <a:ext cx="1800200" cy="1056925"/>
          </a:xfrm>
          <a:prstGeom prst="star12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Internet</a:t>
            </a:r>
            <a:endParaRPr kumimoji="1" lang="zh-CN" altLang="en-US" dirty="0"/>
          </a:p>
        </p:txBody>
      </p:sp>
      <p:cxnSp>
        <p:nvCxnSpPr>
          <p:cNvPr id="51" name="直接连接符 19"/>
          <p:cNvCxnSpPr>
            <a:stCxn id="5" idx="6"/>
            <a:endCxn id="43" idx="7"/>
          </p:cNvCxnSpPr>
          <p:nvPr/>
        </p:nvCxnSpPr>
        <p:spPr>
          <a:xfrm flipV="1">
            <a:off x="1790524" y="2301279"/>
            <a:ext cx="1451110" cy="18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732114" y="1944088"/>
            <a:ext cx="946515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/>
              <a:t>NAT</a:t>
            </a:r>
          </a:p>
          <a:p>
            <a:pPr algn="ctr"/>
            <a:r>
              <a:rPr kumimoji="1" lang="zh-CN" altLang="en-US" sz="1600" dirty="0" smtClean="0"/>
              <a:t>防火墙</a:t>
            </a:r>
            <a:endParaRPr kumimoji="1" lang="zh-CN" altLang="en-US" sz="1600" dirty="0"/>
          </a:p>
        </p:txBody>
      </p:sp>
      <p:cxnSp>
        <p:nvCxnSpPr>
          <p:cNvPr id="61" name="直接连接符 19"/>
          <p:cNvCxnSpPr>
            <a:stCxn id="43" idx="1"/>
            <a:endCxn id="60" idx="1"/>
          </p:cNvCxnSpPr>
          <p:nvPr/>
        </p:nvCxnSpPr>
        <p:spPr>
          <a:xfrm flipV="1">
            <a:off x="5041834" y="2301278"/>
            <a:ext cx="69028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3"/>
          <p:cNvSpPr txBox="1"/>
          <p:nvPr/>
        </p:nvSpPr>
        <p:spPr>
          <a:xfrm>
            <a:off x="7142415" y="57857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10.10.10.2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39"/>
          <p:cNvSpPr txBox="1"/>
          <p:nvPr/>
        </p:nvSpPr>
        <p:spPr>
          <a:xfrm>
            <a:off x="1076144" y="11561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站点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A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4" name="TextBox 39"/>
          <p:cNvSpPr txBox="1"/>
          <p:nvPr/>
        </p:nvSpPr>
        <p:spPr>
          <a:xfrm>
            <a:off x="7249058" y="118702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站点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B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6" name="直线连接符 75"/>
          <p:cNvCxnSpPr>
            <a:stCxn id="4" idx="3"/>
            <a:endCxn id="6" idx="1"/>
          </p:cNvCxnSpPr>
          <p:nvPr/>
        </p:nvCxnSpPr>
        <p:spPr>
          <a:xfrm>
            <a:off x="1881197" y="4072571"/>
            <a:ext cx="5367861" cy="22061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9"/>
          <p:cNvCxnSpPr>
            <a:stCxn id="60" idx="3"/>
            <a:endCxn id="38" idx="2"/>
          </p:cNvCxnSpPr>
          <p:nvPr/>
        </p:nvCxnSpPr>
        <p:spPr>
          <a:xfrm>
            <a:off x="6678629" y="2301278"/>
            <a:ext cx="651872" cy="3933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6"/>
          <p:cNvSpPr txBox="1"/>
          <p:nvPr/>
        </p:nvSpPr>
        <p:spPr>
          <a:xfrm>
            <a:off x="1949507" y="412224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92D050"/>
                </a:solidFill>
              </a:rPr>
              <a:t>172.16.10.1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6" name="TextBox 6"/>
          <p:cNvSpPr txBox="1"/>
          <p:nvPr/>
        </p:nvSpPr>
        <p:spPr>
          <a:xfrm>
            <a:off x="5722941" y="41150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172.16.10.2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Macintosh PowerPoint</Application>
  <PresentationFormat>全屏显示(4:3)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SimHei</vt:lpstr>
      <vt:lpstr>宋体</vt:lpstr>
      <vt:lpstr>Arial</vt:lpstr>
      <vt:lpstr>Office 主题</vt:lpstr>
      <vt:lpstr>PowerPoint 演示文稿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张焕杰</dc:creator>
  <cp:lastModifiedBy>Microsoft Office 用户</cp:lastModifiedBy>
  <cp:revision>5</cp:revision>
  <dcterms:created xsi:type="dcterms:W3CDTF">2017-05-26T08:19:49Z</dcterms:created>
  <dcterms:modified xsi:type="dcterms:W3CDTF">2017-12-13T14:32:25Z</dcterms:modified>
</cp:coreProperties>
</file>