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59"/>
  </p:normalViewPr>
  <p:slideViewPr>
    <p:cSldViewPr snapToGrid="0" snapToObjects="1" showGuides="1">
      <p:cViewPr varScale="1">
        <p:scale>
          <a:sx n="85" d="100"/>
          <a:sy n="85" d="100"/>
        </p:scale>
        <p:origin x="160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98868-D463-5442-8A99-523BB47CF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D99652-B0D4-C64B-8C4F-6C45841F2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47A7D-A1CF-7049-9D8E-A48A60E4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185-A908-0A46-9861-B42DA231A052}" type="datetimeFigureOut">
              <a:rPr kumimoji="1" lang="zh-CN" altLang="en-US" smtClean="0"/>
              <a:t>2019/1/24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2770D-74EC-1F46-B670-70311A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93A6F-BE93-E146-93BC-5F8015E5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48BA-91B3-0549-AE61-DB6AD9217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493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0CEB8-EE6D-274C-A7B8-DC2D7D87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5B4B0E-E227-F54E-B7C3-AC7BA59F9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AF1F9-D6E3-8A43-BFB0-2F616BE4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185-A908-0A46-9861-B42DA231A052}" type="datetimeFigureOut">
              <a:rPr kumimoji="1" lang="zh-CN" altLang="en-US" smtClean="0"/>
              <a:t>2019/1/24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EF1D5-9B0F-864B-8849-45DF322E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2FE2A-986A-284B-A2B2-5C0E0ADE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48BA-91B3-0549-AE61-DB6AD9217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885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D52EF8-BDE4-1746-9AD0-583D4A0F0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5B568D-0BF7-FF47-90D3-91B3886FC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FEE96-86B2-4D48-84AA-3ECA4718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185-A908-0A46-9861-B42DA231A052}" type="datetimeFigureOut">
              <a:rPr kumimoji="1" lang="zh-CN" altLang="en-US" smtClean="0"/>
              <a:t>2019/1/24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9C820-3E82-DB43-86A8-E69C188A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78EAE-4122-9944-9561-BCD677BE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48BA-91B3-0549-AE61-DB6AD9217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78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24BDC-630F-7141-BBEC-A5A6634E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04CF0-274B-3C4D-BD81-E3B9C7C8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74C34-0538-2647-8746-388B4517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185-A908-0A46-9861-B42DA231A052}" type="datetimeFigureOut">
              <a:rPr kumimoji="1" lang="zh-CN" altLang="en-US" smtClean="0"/>
              <a:t>2019/1/24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710E5-CD6D-224D-9E43-334D0651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A68D5-B3FB-2441-B4D8-76360D1E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48BA-91B3-0549-AE61-DB6AD9217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85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8D4E0-21E5-3C4D-A99D-83C665B9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7BD7D-1AC0-4E40-B625-1BB84177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D12FD-F8BE-BB4B-A639-A80D2337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185-A908-0A46-9861-B42DA231A052}" type="datetimeFigureOut">
              <a:rPr kumimoji="1" lang="zh-CN" altLang="en-US" smtClean="0"/>
              <a:t>2019/1/24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B1F858-3E98-3942-A93E-4C2E7ADA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C2907-024E-774F-A07D-423E2572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48BA-91B3-0549-AE61-DB6AD9217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87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9B20B-AA98-1F43-B981-4EC8B1B6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A8F2C-16B4-FF47-876E-34AB3C19B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DDCB13-8F91-3440-A374-6AA98BD87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A51FD-1B7D-444E-B096-BA59B695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185-A908-0A46-9861-B42DA231A052}" type="datetimeFigureOut">
              <a:rPr kumimoji="1" lang="zh-CN" altLang="en-US" smtClean="0"/>
              <a:t>2019/1/24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C9AC49-BB64-394B-98C4-F0C924B9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955E7-5026-AB41-AFA0-DF93CC92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48BA-91B3-0549-AE61-DB6AD9217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608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0BB77-34BB-7C45-9EAA-89B09BBA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BD4F88-51D4-A44B-8680-3A436874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FFCA88-F366-CA4E-8ECE-F2738DF99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BE91E9-3E9D-BC42-A641-4EEA07B14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D81EDD-7213-6746-A9D2-0DA896732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584A3D-B0A5-E349-8872-DF133EC6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185-A908-0A46-9861-B42DA231A052}" type="datetimeFigureOut">
              <a:rPr kumimoji="1" lang="zh-CN" altLang="en-US" smtClean="0"/>
              <a:t>2019/1/24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6FB5CC-8707-7B4F-BD88-FE299091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2D3A99-1A64-E749-A197-33A1565C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48BA-91B3-0549-AE61-DB6AD9217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880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85FF7-D489-E448-B445-02F10670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0893AC-82CA-2241-987D-B3930374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185-A908-0A46-9861-B42DA231A052}" type="datetimeFigureOut">
              <a:rPr kumimoji="1" lang="zh-CN" altLang="en-US" smtClean="0"/>
              <a:t>2019/1/24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312F50-BFF3-6644-90B0-46063602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7645CD-7191-7D42-9282-AC5F46D2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48BA-91B3-0549-AE61-DB6AD9217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679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AAC0FF-7AC0-834C-8978-755AC35A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185-A908-0A46-9861-B42DA231A052}" type="datetimeFigureOut">
              <a:rPr kumimoji="1" lang="zh-CN" altLang="en-US" smtClean="0"/>
              <a:t>2019/1/24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C34F0E-3715-AA4A-B477-30F65E2E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0A033-9AA2-1A48-8CD1-8F209148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48BA-91B3-0549-AE61-DB6AD9217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572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D41E8-0307-8D4F-A500-3A50B17F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DD635-9C42-A34F-81A8-D6C857988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442534-8414-D047-8227-CA2B62650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CEECB0-07BB-8848-B7A6-8111C3E8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185-A908-0A46-9861-B42DA231A052}" type="datetimeFigureOut">
              <a:rPr kumimoji="1" lang="zh-CN" altLang="en-US" smtClean="0"/>
              <a:t>2019/1/24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5C977-455D-9644-A380-C47C1E07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BD8F0-B680-144A-8B90-FA87601E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48BA-91B3-0549-AE61-DB6AD9217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25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078A7-2D70-AD4D-8D79-EA719893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94DA2D-8C7B-4F4D-870B-284A6FF8A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36A5C6-9859-434C-AC43-6DF70A9CF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FC34A8-47FF-9D4C-B32A-F17E341B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A185-A908-0A46-9861-B42DA231A052}" type="datetimeFigureOut">
              <a:rPr kumimoji="1" lang="zh-CN" altLang="en-US" smtClean="0"/>
              <a:t>2019/1/24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60FBC1-754E-0342-ADBB-75BBD62E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79E37D-C1D6-8B4D-A48F-C7204388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48BA-91B3-0549-AE61-DB6AD9217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73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5B9CDC-169A-7547-A754-4850C5D0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57E7C-05D1-5F47-8A58-7445E92A8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7E10C-2CDA-CB46-911E-3C9BECD74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CA185-A908-0A46-9861-B42DA231A052}" type="datetimeFigureOut">
              <a:rPr kumimoji="1" lang="zh-CN" altLang="en-US" smtClean="0"/>
              <a:t>2019/1/24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44079-8650-1349-B744-A6CFF3DCE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09948-5458-6449-A1EC-036EC167A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48BA-91B3-0549-AE61-DB6AD9217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086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67101394-A136-BE4A-83EE-4D68D029E696}"/>
              </a:ext>
            </a:extLst>
          </p:cNvPr>
          <p:cNvSpPr/>
          <p:nvPr/>
        </p:nvSpPr>
        <p:spPr>
          <a:xfrm>
            <a:off x="5501387" y="2507109"/>
            <a:ext cx="2143594" cy="8244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Linux</a:t>
            </a:r>
            <a:endParaRPr kumimoji="1" lang="zh-CN" altLang="en-US" dirty="0"/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A0F8C92C-6AAD-4044-9A43-25D924126B36}"/>
              </a:ext>
            </a:extLst>
          </p:cNvPr>
          <p:cNvSpPr/>
          <p:nvPr/>
        </p:nvSpPr>
        <p:spPr>
          <a:xfrm>
            <a:off x="2098623" y="2402179"/>
            <a:ext cx="1394085" cy="103432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核心交换机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96C6E52A-4E40-D44F-ACC1-944BA925E407}"/>
              </a:ext>
            </a:extLst>
          </p:cNvPr>
          <p:cNvCxnSpPr>
            <a:stCxn id="5" idx="0"/>
            <a:endCxn id="4" idx="1"/>
          </p:cNvCxnSpPr>
          <p:nvPr/>
        </p:nvCxnSpPr>
        <p:spPr>
          <a:xfrm flipV="1">
            <a:off x="3492708" y="2919339"/>
            <a:ext cx="20086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3ABE8F3-37EE-C143-8F49-2EA2CC93A405}"/>
              </a:ext>
            </a:extLst>
          </p:cNvPr>
          <p:cNvSpPr txBox="1"/>
          <p:nvPr/>
        </p:nvSpPr>
        <p:spPr>
          <a:xfrm>
            <a:off x="4894284" y="2568742"/>
            <a:ext cx="88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eth1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1F41A2-2027-F145-AA6A-35469E43FB4B}"/>
              </a:ext>
            </a:extLst>
          </p:cNvPr>
          <p:cNvSpPr txBox="1"/>
          <p:nvPr/>
        </p:nvSpPr>
        <p:spPr>
          <a:xfrm>
            <a:off x="6603166" y="2137777"/>
            <a:ext cx="88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eth2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FDC3125-4167-FA47-B585-C0754ED962D3}"/>
              </a:ext>
            </a:extLst>
          </p:cNvPr>
          <p:cNvSpPr/>
          <p:nvPr/>
        </p:nvSpPr>
        <p:spPr>
          <a:xfrm>
            <a:off x="6003557" y="536541"/>
            <a:ext cx="1139253" cy="94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router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2C81837-C312-8246-A8C3-412C208F34EB}"/>
              </a:ext>
            </a:extLst>
          </p:cNvPr>
          <p:cNvCxnSpPr>
            <a:stCxn id="11" idx="4"/>
            <a:endCxn id="4" idx="0"/>
          </p:cNvCxnSpPr>
          <p:nvPr/>
        </p:nvCxnSpPr>
        <p:spPr>
          <a:xfrm>
            <a:off x="6573184" y="1480921"/>
            <a:ext cx="0" cy="1026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26F7430-485C-E146-A04D-0D6FF5166AD6}"/>
              </a:ext>
            </a:extLst>
          </p:cNvPr>
          <p:cNvSpPr txBox="1"/>
          <p:nvPr/>
        </p:nvSpPr>
        <p:spPr>
          <a:xfrm>
            <a:off x="6659378" y="1480921"/>
            <a:ext cx="105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vlan100</a:t>
            </a:r>
            <a:endParaRPr kumimoji="1" lang="zh-CN" altLang="en-US" dirty="0"/>
          </a:p>
        </p:txBody>
      </p:sp>
      <p:sp>
        <p:nvSpPr>
          <p:cNvPr id="17" name="笑脸 16">
            <a:extLst>
              <a:ext uri="{FF2B5EF4-FFF2-40B4-BE49-F238E27FC236}">
                <a16:creationId xmlns:a16="http://schemas.microsoft.com/office/drawing/2014/main" id="{78A41C80-1FD4-7646-8BA8-B9396745A7B4}"/>
              </a:ext>
            </a:extLst>
          </p:cNvPr>
          <p:cNvSpPr/>
          <p:nvPr/>
        </p:nvSpPr>
        <p:spPr>
          <a:xfrm>
            <a:off x="794479" y="1592709"/>
            <a:ext cx="209862" cy="25754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笑脸 17">
            <a:extLst>
              <a:ext uri="{FF2B5EF4-FFF2-40B4-BE49-F238E27FC236}">
                <a16:creationId xmlns:a16="http://schemas.microsoft.com/office/drawing/2014/main" id="{5E5FAE1F-D5CB-E547-9DA7-1C86DC43010E}"/>
              </a:ext>
            </a:extLst>
          </p:cNvPr>
          <p:cNvSpPr/>
          <p:nvPr/>
        </p:nvSpPr>
        <p:spPr>
          <a:xfrm>
            <a:off x="779489" y="2408636"/>
            <a:ext cx="209862" cy="25754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笑脸 18">
            <a:extLst>
              <a:ext uri="{FF2B5EF4-FFF2-40B4-BE49-F238E27FC236}">
                <a16:creationId xmlns:a16="http://schemas.microsoft.com/office/drawing/2014/main" id="{E279CFE0-6952-5743-B36C-791D83770957}"/>
              </a:ext>
            </a:extLst>
          </p:cNvPr>
          <p:cNvSpPr/>
          <p:nvPr/>
        </p:nvSpPr>
        <p:spPr>
          <a:xfrm>
            <a:off x="779489" y="3436500"/>
            <a:ext cx="209862" cy="25754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笑脸 19">
            <a:extLst>
              <a:ext uri="{FF2B5EF4-FFF2-40B4-BE49-F238E27FC236}">
                <a16:creationId xmlns:a16="http://schemas.microsoft.com/office/drawing/2014/main" id="{E7647DA4-2C5E-5B44-8DF9-92A8555E01E4}"/>
              </a:ext>
            </a:extLst>
          </p:cNvPr>
          <p:cNvSpPr/>
          <p:nvPr/>
        </p:nvSpPr>
        <p:spPr>
          <a:xfrm>
            <a:off x="779489" y="4440842"/>
            <a:ext cx="209862" cy="25754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8CC65581-01F4-A44D-8229-9171F74C4242}"/>
              </a:ext>
            </a:extLst>
          </p:cNvPr>
          <p:cNvCxnSpPr>
            <a:stCxn id="5" idx="3"/>
            <a:endCxn id="17" idx="6"/>
          </p:cNvCxnSpPr>
          <p:nvPr/>
        </p:nvCxnSpPr>
        <p:spPr>
          <a:xfrm flipH="1" flipV="1">
            <a:off x="1004341" y="1721481"/>
            <a:ext cx="1094282" cy="119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9E4876E1-E128-974B-9F2C-D0A730A5BD27}"/>
              </a:ext>
            </a:extLst>
          </p:cNvPr>
          <p:cNvCxnSpPr>
            <a:cxnSpLocks/>
            <a:stCxn id="5" idx="3"/>
            <a:endCxn id="18" idx="6"/>
          </p:cNvCxnSpPr>
          <p:nvPr/>
        </p:nvCxnSpPr>
        <p:spPr>
          <a:xfrm flipH="1" flipV="1">
            <a:off x="989351" y="2537408"/>
            <a:ext cx="1109272" cy="38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5916A22E-8FE1-DA42-AFD2-A206220D7736}"/>
              </a:ext>
            </a:extLst>
          </p:cNvPr>
          <p:cNvCxnSpPr>
            <a:cxnSpLocks/>
            <a:stCxn id="5" idx="3"/>
            <a:endCxn id="19" idx="6"/>
          </p:cNvCxnSpPr>
          <p:nvPr/>
        </p:nvCxnSpPr>
        <p:spPr>
          <a:xfrm flipH="1">
            <a:off x="989351" y="2919340"/>
            <a:ext cx="1109272" cy="645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3DBE5FE9-1C4A-CB4D-A6E2-19C83377401E}"/>
              </a:ext>
            </a:extLst>
          </p:cNvPr>
          <p:cNvCxnSpPr>
            <a:cxnSpLocks/>
            <a:stCxn id="5" idx="3"/>
            <a:endCxn id="20" idx="7"/>
          </p:cNvCxnSpPr>
          <p:nvPr/>
        </p:nvCxnSpPr>
        <p:spPr>
          <a:xfrm flipH="1">
            <a:off x="958617" y="2919340"/>
            <a:ext cx="1140006" cy="1559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82F8287-B463-FA44-A1A5-213751FFBC78}"/>
              </a:ext>
            </a:extLst>
          </p:cNvPr>
          <p:cNvSpPr txBox="1"/>
          <p:nvPr/>
        </p:nvSpPr>
        <p:spPr>
          <a:xfrm>
            <a:off x="272628" y="1854322"/>
            <a:ext cx="1838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 dirty="0" err="1"/>
              <a:t>Vlan</a:t>
            </a:r>
            <a:r>
              <a:rPr lang="en" altLang="zh-CN" sz="1200" dirty="0"/>
              <a:t> 10 00e0670b9373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477AED1-973D-1341-9B20-6455ED34AB3C}"/>
              </a:ext>
            </a:extLst>
          </p:cNvPr>
          <p:cNvSpPr txBox="1"/>
          <p:nvPr/>
        </p:nvSpPr>
        <p:spPr>
          <a:xfrm>
            <a:off x="272628" y="2660917"/>
            <a:ext cx="1838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 dirty="0" err="1"/>
              <a:t>Vlan</a:t>
            </a:r>
            <a:r>
              <a:rPr lang="en" altLang="zh-CN" sz="1200" dirty="0"/>
              <a:t> 20 00e0670b9308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976729D-5596-654C-8618-EF06CF873C0C}"/>
              </a:ext>
            </a:extLst>
          </p:cNvPr>
          <p:cNvSpPr txBox="1"/>
          <p:nvPr/>
        </p:nvSpPr>
        <p:spPr>
          <a:xfrm>
            <a:off x="245467" y="3656026"/>
            <a:ext cx="1838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 dirty="0" err="1"/>
              <a:t>Vlan</a:t>
            </a:r>
            <a:r>
              <a:rPr lang="en" altLang="zh-CN" sz="1200" dirty="0"/>
              <a:t> 30 00e0670b93a2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A61ACC3-F33E-134C-906E-362016572F03}"/>
              </a:ext>
            </a:extLst>
          </p:cNvPr>
          <p:cNvSpPr txBox="1"/>
          <p:nvPr/>
        </p:nvSpPr>
        <p:spPr>
          <a:xfrm>
            <a:off x="245467" y="4735003"/>
            <a:ext cx="1838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 dirty="0" err="1"/>
              <a:t>Vlan</a:t>
            </a:r>
            <a:r>
              <a:rPr lang="en" altLang="zh-CN" sz="1200" dirty="0"/>
              <a:t> 40 00e0670b9356</a:t>
            </a:r>
          </a:p>
          <a:p>
            <a:endParaRPr kumimoji="1"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D59D603-94A5-964D-9E3C-56D9D0258E16}"/>
              </a:ext>
            </a:extLst>
          </p:cNvPr>
          <p:cNvSpPr txBox="1"/>
          <p:nvPr/>
        </p:nvSpPr>
        <p:spPr>
          <a:xfrm>
            <a:off x="320416" y="436073"/>
            <a:ext cx="3890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zh-CN" altLang="en" dirty="0"/>
              <a:t>若干</a:t>
            </a:r>
            <a:r>
              <a:rPr lang="zh-CN" altLang="en-US" dirty="0"/>
              <a:t>客户端在不同的</a:t>
            </a:r>
            <a:r>
              <a:rPr lang="en-US" altLang="zh-CN" dirty="0" err="1"/>
              <a:t>vlan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需要与</a:t>
            </a:r>
            <a:r>
              <a:rPr lang="en-US" altLang="zh-CN" dirty="0"/>
              <a:t>vlan100</a:t>
            </a:r>
            <a:r>
              <a:rPr lang="zh-CN" altLang="en-US" dirty="0"/>
              <a:t>的路由器通信</a:t>
            </a: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FC0E492-45D4-DD44-A830-916CBDB84413}"/>
              </a:ext>
            </a:extLst>
          </p:cNvPr>
          <p:cNvSpPr txBox="1"/>
          <p:nvPr/>
        </p:nvSpPr>
        <p:spPr>
          <a:xfrm>
            <a:off x="3317818" y="3011235"/>
            <a:ext cx="23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" sz="1400" dirty="0"/>
              <a:t>客户端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vlan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algn="ctr"/>
            <a:r>
              <a:rPr lang="en-US" altLang="zh-CN" sz="1400" dirty="0"/>
              <a:t>Trunk</a:t>
            </a:r>
            <a:r>
              <a:rPr lang="zh-CN" altLang="en-US" sz="1400" dirty="0"/>
              <a:t>到</a:t>
            </a:r>
            <a:r>
              <a:rPr lang="en-US" altLang="zh-CN" sz="1400" dirty="0"/>
              <a:t>eth1</a:t>
            </a:r>
            <a:r>
              <a:rPr lang="zh-CN" altLang="en-US" sz="1400" dirty="0"/>
              <a:t>接口</a:t>
            </a:r>
            <a:endParaRPr lang="en-US" altLang="zh-CN" sz="1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337474-5BC8-0A43-BE93-7F3589BFFB1A}"/>
              </a:ext>
            </a:extLst>
          </p:cNvPr>
          <p:cNvSpPr txBox="1"/>
          <p:nvPr/>
        </p:nvSpPr>
        <p:spPr>
          <a:xfrm>
            <a:off x="4605725" y="1289784"/>
            <a:ext cx="190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sz="1200" dirty="0"/>
              <a:t>路由器</a:t>
            </a:r>
            <a:r>
              <a:rPr lang="en-US" altLang="zh-CN" sz="1200" dirty="0"/>
              <a:t>MAC</a:t>
            </a:r>
            <a:r>
              <a:rPr lang="zh-CN" altLang="en-US" sz="1200" dirty="0"/>
              <a:t>地址</a:t>
            </a:r>
            <a:endParaRPr lang="en" altLang="zh-CN" sz="1200" dirty="0"/>
          </a:p>
          <a:p>
            <a:r>
              <a:rPr lang="en" altLang="zh-CN" sz="1200" dirty="0"/>
              <a:t>70f96d93b39a</a:t>
            </a:r>
          </a:p>
          <a:p>
            <a:r>
              <a:rPr lang="zh-CN" altLang="en" sz="1200" dirty="0"/>
              <a:t>接口</a:t>
            </a:r>
            <a:r>
              <a:rPr lang="zh-CN" altLang="en-US" sz="1200" dirty="0"/>
              <a:t>在</a:t>
            </a:r>
            <a:r>
              <a:rPr lang="en-US" altLang="zh-CN" sz="1200" dirty="0"/>
              <a:t>vlan100</a:t>
            </a:r>
          </a:p>
          <a:p>
            <a:r>
              <a:rPr lang="zh-CN" altLang="en" sz="1200" dirty="0"/>
              <a:t>且</a:t>
            </a:r>
            <a:r>
              <a:rPr lang="zh-CN" altLang="en-US" sz="1200" dirty="0"/>
              <a:t>在客户端</a:t>
            </a:r>
            <a:r>
              <a:rPr lang="en-US" altLang="zh-CN" sz="1200" dirty="0" err="1"/>
              <a:t>vlan</a:t>
            </a:r>
            <a:r>
              <a:rPr lang="zh-CN" altLang="en-US" sz="1200" dirty="0"/>
              <a:t>中不存在</a:t>
            </a:r>
            <a:endParaRPr lang="en" altLang="zh-CN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29187AA-5A8C-564B-A33E-BA6513EF6428}"/>
              </a:ext>
            </a:extLst>
          </p:cNvPr>
          <p:cNvSpPr txBox="1"/>
          <p:nvPr/>
        </p:nvSpPr>
        <p:spPr>
          <a:xfrm>
            <a:off x="8669932" y="655204"/>
            <a:ext cx="23778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route.conf</a:t>
            </a:r>
            <a:r>
              <a:rPr lang="zh-CN" altLang="en" dirty="0"/>
              <a:t>内容</a:t>
            </a:r>
            <a:endParaRPr lang="en" altLang="zh-CN" dirty="0"/>
          </a:p>
          <a:p>
            <a:r>
              <a:rPr lang="en" altLang="zh-CN" dirty="0" err="1"/>
              <a:t>router_dev</a:t>
            </a:r>
            <a:r>
              <a:rPr lang="en" altLang="zh-CN" dirty="0"/>
              <a:t> eth</a:t>
            </a:r>
            <a:r>
              <a:rPr lang="en-US" altLang="zh-CN" dirty="0"/>
              <a:t>2</a:t>
            </a:r>
            <a:endParaRPr lang="en" altLang="zh-CN" dirty="0"/>
          </a:p>
          <a:p>
            <a:r>
              <a:rPr lang="en" altLang="zh-CN" dirty="0"/>
              <a:t>70f96d93b39a 100</a:t>
            </a:r>
          </a:p>
          <a:p>
            <a:endParaRPr lang="en" altLang="zh-CN" dirty="0"/>
          </a:p>
          <a:p>
            <a:r>
              <a:rPr lang="en" altLang="zh-CN" dirty="0" err="1"/>
              <a:t>client.conf</a:t>
            </a:r>
            <a:r>
              <a:rPr lang="zh-CN" altLang="en" dirty="0"/>
              <a:t>内容</a:t>
            </a:r>
            <a:endParaRPr lang="en" altLang="zh-CN" dirty="0"/>
          </a:p>
          <a:p>
            <a:r>
              <a:rPr lang="en" altLang="zh-CN" dirty="0" err="1"/>
              <a:t>client_dev</a:t>
            </a:r>
            <a:r>
              <a:rPr lang="en" altLang="zh-CN" dirty="0"/>
              <a:t> eth</a:t>
            </a:r>
            <a:r>
              <a:rPr lang="en-US" altLang="zh-CN" dirty="0"/>
              <a:t>1</a:t>
            </a:r>
            <a:endParaRPr lang="en" altLang="zh-CN" dirty="0"/>
          </a:p>
          <a:p>
            <a:r>
              <a:rPr lang="en" altLang="zh-CN" dirty="0"/>
              <a:t>00e0670b9373 100</a:t>
            </a:r>
          </a:p>
          <a:p>
            <a:r>
              <a:rPr lang="en" altLang="zh-CN" dirty="0"/>
              <a:t>00e0670b9308</a:t>
            </a:r>
            <a:r>
              <a:rPr lang="zh-CN" altLang="en-US" dirty="0"/>
              <a:t> </a:t>
            </a:r>
            <a:r>
              <a:rPr lang="en-US" altLang="zh-CN" dirty="0"/>
              <a:t>100</a:t>
            </a:r>
          </a:p>
          <a:p>
            <a:r>
              <a:rPr lang="en" altLang="zh-CN" dirty="0"/>
              <a:t>00e0670b93a2</a:t>
            </a:r>
            <a:r>
              <a:rPr lang="zh-CN" altLang="en-US" dirty="0"/>
              <a:t> </a:t>
            </a:r>
            <a:r>
              <a:rPr lang="en-US" altLang="zh-CN" dirty="0"/>
              <a:t>100</a:t>
            </a:r>
          </a:p>
          <a:p>
            <a:r>
              <a:rPr lang="en" altLang="zh-CN" dirty="0"/>
              <a:t>00e0670b9356</a:t>
            </a:r>
            <a:r>
              <a:rPr lang="zh-CN" altLang="en-US" dirty="0"/>
              <a:t> </a:t>
            </a:r>
            <a:r>
              <a:rPr lang="en-US" altLang="zh-CN" dirty="0"/>
              <a:t>100</a:t>
            </a: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61C6D89-46AB-3347-8FAC-8E3F5A46E5A5}"/>
              </a:ext>
            </a:extLst>
          </p:cNvPr>
          <p:cNvSpPr txBox="1"/>
          <p:nvPr/>
        </p:nvSpPr>
        <p:spPr>
          <a:xfrm>
            <a:off x="8034726" y="3690190"/>
            <a:ext cx="4786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执行命令：</a:t>
            </a:r>
            <a:endParaRPr lang="en-US" altLang="zh-CN" sz="1600" dirty="0"/>
          </a:p>
          <a:p>
            <a:r>
              <a:rPr lang="en-US" altLang="zh-CN" sz="1600" dirty="0" err="1"/>
              <a:t>ip</a:t>
            </a:r>
            <a:r>
              <a:rPr lang="en-US" altLang="zh-CN" sz="1600" dirty="0"/>
              <a:t> link set eth1 up</a:t>
            </a:r>
          </a:p>
          <a:p>
            <a:r>
              <a:rPr lang="en-US" altLang="zh-CN" sz="1600" dirty="0" err="1"/>
              <a:t>ip</a:t>
            </a:r>
            <a:r>
              <a:rPr lang="en-US" altLang="zh-CN" sz="1600" dirty="0"/>
              <a:t> link set eth2 up</a:t>
            </a:r>
          </a:p>
          <a:p>
            <a:r>
              <a:rPr lang="en" altLang="zh-CN" sz="1600" dirty="0" err="1"/>
              <a:t>ethtool</a:t>
            </a:r>
            <a:r>
              <a:rPr lang="en" altLang="zh-CN" sz="1600" dirty="0"/>
              <a:t> -K eth1 </a:t>
            </a:r>
            <a:r>
              <a:rPr lang="en" altLang="zh-CN" sz="1600" dirty="0" err="1"/>
              <a:t>gro</a:t>
            </a:r>
            <a:r>
              <a:rPr lang="en" altLang="zh-CN" sz="1600" dirty="0"/>
              <a:t> off</a:t>
            </a:r>
          </a:p>
          <a:p>
            <a:r>
              <a:rPr lang="en" altLang="zh-CN" sz="1600" dirty="0" err="1"/>
              <a:t>ethtool</a:t>
            </a:r>
            <a:r>
              <a:rPr lang="en" altLang="zh-CN" sz="1600" dirty="0"/>
              <a:t> -K eth2 </a:t>
            </a:r>
            <a:r>
              <a:rPr lang="en" altLang="zh-CN" sz="1600" dirty="0" err="1"/>
              <a:t>gro</a:t>
            </a:r>
            <a:r>
              <a:rPr lang="en" altLang="zh-CN" sz="1600" dirty="0"/>
              <a:t> off</a:t>
            </a:r>
          </a:p>
          <a:p>
            <a:r>
              <a:rPr lang="en" altLang="zh-CN" sz="1600" dirty="0" err="1"/>
              <a:t>ifconfig</a:t>
            </a:r>
            <a:r>
              <a:rPr lang="en" altLang="zh-CN" sz="1600" dirty="0"/>
              <a:t> eth1 </a:t>
            </a:r>
            <a:r>
              <a:rPr lang="en" altLang="zh-CN" sz="1600" dirty="0" err="1"/>
              <a:t>mtu</a:t>
            </a:r>
            <a:r>
              <a:rPr lang="en" altLang="zh-CN" sz="1600" dirty="0"/>
              <a:t> 1508</a:t>
            </a:r>
          </a:p>
          <a:p>
            <a:r>
              <a:rPr lang="en" altLang="zh-CN" sz="1600" dirty="0" err="1"/>
              <a:t>ifconfig</a:t>
            </a:r>
            <a:r>
              <a:rPr lang="en" altLang="zh-CN" sz="1600" dirty="0"/>
              <a:t> eth2 </a:t>
            </a:r>
            <a:r>
              <a:rPr lang="en" altLang="zh-CN" sz="1600" dirty="0" err="1"/>
              <a:t>mtu</a:t>
            </a:r>
            <a:r>
              <a:rPr lang="en" altLang="zh-CN" sz="1600" dirty="0"/>
              <a:t> 1508</a:t>
            </a:r>
          </a:p>
          <a:p>
            <a:r>
              <a:rPr lang="en" altLang="zh-CN" sz="1600" dirty="0"/>
              <a:t>./</a:t>
            </a:r>
            <a:r>
              <a:rPr lang="en" altLang="zh-CN" sz="1600" dirty="0" err="1"/>
              <a:t>MacAnyVlan</a:t>
            </a:r>
            <a:r>
              <a:rPr lang="en" altLang="zh-CN" sz="1600" dirty="0"/>
              <a:t> -d -c </a:t>
            </a:r>
            <a:r>
              <a:rPr lang="en" altLang="zh-CN" sz="1600" dirty="0" err="1"/>
              <a:t>client.conf</a:t>
            </a:r>
            <a:r>
              <a:rPr lang="en" altLang="zh-CN" sz="1600" dirty="0"/>
              <a:t> -r </a:t>
            </a:r>
            <a:r>
              <a:rPr lang="en" altLang="zh-CN" sz="1600" dirty="0" err="1"/>
              <a:t>router.conf</a:t>
            </a:r>
            <a:endParaRPr lang="en" altLang="zh-CN" sz="16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D45AAA-5F6E-3640-98AC-B5AF1CCD42D2}"/>
              </a:ext>
            </a:extLst>
          </p:cNvPr>
          <p:cNvSpPr txBox="1"/>
          <p:nvPr/>
        </p:nvSpPr>
        <p:spPr>
          <a:xfrm>
            <a:off x="2292738" y="4040382"/>
            <a:ext cx="56812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MacAnyVlan</a:t>
            </a:r>
            <a:r>
              <a:rPr lang="zh-CN" altLang="en-US" sz="1400" dirty="0"/>
              <a:t>处理过程：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Eth1</a:t>
            </a:r>
            <a:r>
              <a:rPr lang="zh-CN" altLang="en-US" sz="1400" dirty="0"/>
              <a:t>、</a:t>
            </a:r>
            <a:r>
              <a:rPr lang="en-US" altLang="zh-CN" sz="1400" dirty="0"/>
              <a:t>eth2</a:t>
            </a:r>
            <a:r>
              <a:rPr lang="zh-CN" altLang="en-US" sz="1400" dirty="0"/>
              <a:t>设置为混杂模式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从</a:t>
            </a:r>
            <a:r>
              <a:rPr lang="en-US" altLang="zh-CN" sz="1400" dirty="0"/>
              <a:t>eth1</a:t>
            </a:r>
            <a:r>
              <a:rPr lang="zh-CN" altLang="en-US" sz="1400" dirty="0"/>
              <a:t>收到的包，如果源</a:t>
            </a:r>
            <a:r>
              <a:rPr lang="en-US" altLang="zh-CN" sz="1400" dirty="0"/>
              <a:t>MAC</a:t>
            </a:r>
            <a:r>
              <a:rPr lang="zh-CN" altLang="en-US" sz="1400" dirty="0"/>
              <a:t>地址是</a:t>
            </a:r>
            <a:r>
              <a:rPr lang="en-US" altLang="zh-CN" sz="1400" dirty="0"/>
              <a:t>client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zh-CN" altLang="en-US" sz="1400" dirty="0"/>
              <a:t>记录</a:t>
            </a:r>
            <a:r>
              <a:rPr lang="en-US" altLang="zh-CN" sz="1400" dirty="0"/>
              <a:t>MAC</a:t>
            </a:r>
            <a:r>
              <a:rPr lang="zh-CN" altLang="en-US" sz="1400" dirty="0"/>
              <a:t>地址和</a:t>
            </a:r>
            <a:r>
              <a:rPr lang="en-US" altLang="zh-CN" sz="1400" dirty="0" err="1"/>
              <a:t>vlan</a:t>
            </a:r>
            <a:r>
              <a:rPr lang="zh-CN" altLang="en-US" sz="1400" dirty="0"/>
              <a:t>信息，修改</a:t>
            </a:r>
            <a:r>
              <a:rPr lang="en-US" altLang="zh-CN" sz="1400" dirty="0" err="1"/>
              <a:t>vlan</a:t>
            </a:r>
            <a:r>
              <a:rPr lang="zh-CN" altLang="en-US" sz="1400" dirty="0"/>
              <a:t>标签，从</a:t>
            </a:r>
            <a:r>
              <a:rPr lang="en-US" altLang="zh-CN" sz="1400" dirty="0"/>
              <a:t>eth2</a:t>
            </a:r>
            <a:r>
              <a:rPr lang="zh-CN" altLang="en-US" sz="1400" dirty="0"/>
              <a:t>发出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从</a:t>
            </a:r>
            <a:r>
              <a:rPr lang="en-US" altLang="zh-CN" sz="1400" dirty="0"/>
              <a:t>eth2</a:t>
            </a:r>
            <a:r>
              <a:rPr lang="zh-CN" altLang="en-US" sz="1400" dirty="0"/>
              <a:t>收到的包，如果源</a:t>
            </a:r>
            <a:r>
              <a:rPr lang="en-US" altLang="zh-CN" sz="1400" dirty="0"/>
              <a:t>MAC</a:t>
            </a:r>
            <a:r>
              <a:rPr lang="zh-CN" altLang="en-US" sz="1400" dirty="0"/>
              <a:t>地址是</a:t>
            </a:r>
            <a:r>
              <a:rPr lang="en-US" altLang="zh-CN" sz="1400" dirty="0"/>
              <a:t>router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zh-CN" altLang="en-US" sz="1400" dirty="0"/>
              <a:t>对于广播包，修改为收到过客户端包的</a:t>
            </a:r>
            <a:r>
              <a:rPr lang="en-US" altLang="zh-CN" sz="1400" dirty="0" err="1"/>
              <a:t>vlan</a:t>
            </a:r>
            <a:r>
              <a:rPr lang="zh-CN" altLang="en-US" sz="1400" dirty="0"/>
              <a:t>标签，依次从</a:t>
            </a:r>
            <a:r>
              <a:rPr lang="en-US" altLang="zh-CN" sz="1400" dirty="0"/>
              <a:t>eth1</a:t>
            </a:r>
            <a:r>
              <a:rPr lang="zh-CN" altLang="en-US" sz="1400" dirty="0"/>
              <a:t>发出</a:t>
            </a:r>
            <a:endParaRPr lang="en-US" altLang="zh-CN" sz="1400" dirty="0"/>
          </a:p>
          <a:p>
            <a:r>
              <a:rPr lang="zh-CN" altLang="en-US" sz="1400" dirty="0"/>
              <a:t>对于单播包，如果目的</a:t>
            </a:r>
            <a:r>
              <a:rPr lang="en-US" altLang="zh-CN" sz="1400" dirty="0"/>
              <a:t>MAC</a:t>
            </a:r>
            <a:r>
              <a:rPr lang="zh-CN" altLang="en-US" sz="1400" dirty="0"/>
              <a:t>是已知</a:t>
            </a:r>
            <a:r>
              <a:rPr lang="en-US" altLang="zh-CN" sz="1400" dirty="0"/>
              <a:t>client</a:t>
            </a:r>
            <a:r>
              <a:rPr lang="zh-CN" altLang="en-US" sz="1400" dirty="0"/>
              <a:t>，修改</a:t>
            </a:r>
            <a:r>
              <a:rPr lang="en-US" altLang="zh-CN" sz="1400" dirty="0" err="1"/>
              <a:t>vlan</a:t>
            </a:r>
            <a:r>
              <a:rPr lang="zh-CN" altLang="en-US" sz="1400" dirty="0"/>
              <a:t>标签，从</a:t>
            </a:r>
            <a:r>
              <a:rPr lang="en-US" altLang="zh-CN" sz="1400" dirty="0"/>
              <a:t>eth1</a:t>
            </a:r>
            <a:r>
              <a:rPr lang="zh-CN" altLang="en-US" sz="1400" dirty="0"/>
              <a:t>发出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19241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220</Words>
  <Application>Microsoft Macintosh PowerPoint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</cp:revision>
  <dcterms:created xsi:type="dcterms:W3CDTF">2019-01-24T00:23:13Z</dcterms:created>
  <dcterms:modified xsi:type="dcterms:W3CDTF">2019-01-24T04:49:59Z</dcterms:modified>
</cp:coreProperties>
</file>