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7"/>
  </p:normalViewPr>
  <p:slideViewPr>
    <p:cSldViewPr snapToGrid="0">
      <p:cViewPr varScale="1">
        <p:scale>
          <a:sx n="110" d="100"/>
          <a:sy n="110" d="100"/>
        </p:scale>
        <p:origin x="16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87B-7C96-46B7-92CA-BC4AF96EE678}" type="datetimeFigureOut">
              <a:rPr lang="zh-CN" altLang="en-US" smtClean="0"/>
              <a:pPr/>
              <a:t>2018/7/16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D2A3-15FB-4100-9855-A6D449513E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87B-7C96-46B7-92CA-BC4AF96EE678}" type="datetimeFigureOut">
              <a:rPr lang="zh-CN" altLang="en-US" smtClean="0"/>
              <a:pPr/>
              <a:t>2018/7/16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D2A3-15FB-4100-9855-A6D449513E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87B-7C96-46B7-92CA-BC4AF96EE678}" type="datetimeFigureOut">
              <a:rPr lang="zh-CN" altLang="en-US" smtClean="0"/>
              <a:pPr/>
              <a:t>2018/7/16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D2A3-15FB-4100-9855-A6D449513E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87B-7C96-46B7-92CA-BC4AF96EE678}" type="datetimeFigureOut">
              <a:rPr lang="zh-CN" altLang="en-US" smtClean="0"/>
              <a:pPr/>
              <a:t>2018/7/16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D2A3-15FB-4100-9855-A6D449513E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87B-7C96-46B7-92CA-BC4AF96EE678}" type="datetimeFigureOut">
              <a:rPr lang="zh-CN" altLang="en-US" smtClean="0"/>
              <a:pPr/>
              <a:t>2018/7/16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D2A3-15FB-4100-9855-A6D449513E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87B-7C96-46B7-92CA-BC4AF96EE678}" type="datetimeFigureOut">
              <a:rPr lang="zh-CN" altLang="en-US" smtClean="0"/>
              <a:pPr/>
              <a:t>2018/7/16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D2A3-15FB-4100-9855-A6D449513E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87B-7C96-46B7-92CA-BC4AF96EE678}" type="datetimeFigureOut">
              <a:rPr lang="zh-CN" altLang="en-US" smtClean="0"/>
              <a:pPr/>
              <a:t>2018/7/16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D2A3-15FB-4100-9855-A6D449513E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87B-7C96-46B7-92CA-BC4AF96EE678}" type="datetimeFigureOut">
              <a:rPr lang="zh-CN" altLang="en-US" smtClean="0"/>
              <a:pPr/>
              <a:t>2018/7/16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D2A3-15FB-4100-9855-A6D449513E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87B-7C96-46B7-92CA-BC4AF96EE678}" type="datetimeFigureOut">
              <a:rPr lang="zh-CN" altLang="en-US" smtClean="0"/>
              <a:pPr/>
              <a:t>2018/7/16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D2A3-15FB-4100-9855-A6D449513E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87B-7C96-46B7-92CA-BC4AF96EE678}" type="datetimeFigureOut">
              <a:rPr lang="zh-CN" altLang="en-US" smtClean="0"/>
              <a:pPr/>
              <a:t>2018/7/16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D2A3-15FB-4100-9855-A6D449513E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87B-7C96-46B7-92CA-BC4AF96EE678}" type="datetimeFigureOut">
              <a:rPr lang="zh-CN" altLang="en-US" smtClean="0"/>
              <a:pPr/>
              <a:t>2018/7/16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D2A3-15FB-4100-9855-A6D449513E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6487B-7C96-46B7-92CA-BC4AF96EE678}" type="datetimeFigureOut">
              <a:rPr lang="zh-CN" altLang="en-US" smtClean="0"/>
              <a:pPr/>
              <a:t>2018/7/16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4D2A3-15FB-4100-9855-A6D449513E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83848" y="833377"/>
            <a:ext cx="78244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无线网络：任选一种</a:t>
            </a:r>
            <a:endParaRPr kumimoji="1" lang="en-US" altLang="zh-CN" sz="2800" dirty="0" smtClean="0"/>
          </a:p>
          <a:p>
            <a:pPr marL="457200" indent="-457200">
              <a:buFont typeface="Arial" charset="0"/>
              <a:buChar char="•"/>
            </a:pPr>
            <a:r>
              <a:rPr kumimoji="1" lang="zh-CN" altLang="en-US" sz="2800" dirty="0" smtClean="0"/>
              <a:t>无认证的：</a:t>
            </a:r>
            <a:r>
              <a:rPr kumimoji="1" lang="en-US" altLang="zh-CN" sz="2800" dirty="0" err="1" smtClean="0"/>
              <a:t>ustc</a:t>
            </a:r>
            <a:r>
              <a:rPr kumimoji="1" lang="en-US" altLang="zh-CN" sz="2800" dirty="0" smtClean="0"/>
              <a:t>-internet</a:t>
            </a:r>
          </a:p>
          <a:p>
            <a:pPr marL="457200" indent="-457200">
              <a:buFont typeface="Arial" charset="0"/>
              <a:buChar char="•"/>
            </a:pPr>
            <a:r>
              <a:rPr kumimoji="1" lang="en-US" altLang="zh-CN" sz="2800" dirty="0" err="1"/>
              <a:t>e</a:t>
            </a:r>
            <a:r>
              <a:rPr kumimoji="1" lang="en-US" altLang="zh-CN" sz="2800" dirty="0" err="1" smtClean="0"/>
              <a:t>duroam</a:t>
            </a:r>
            <a:r>
              <a:rPr kumimoji="1" lang="zh-CN" altLang="en-US" sz="2800" dirty="0" smtClean="0"/>
              <a:t>：用户名</a:t>
            </a:r>
            <a:r>
              <a:rPr kumimoji="1" lang="en-US" altLang="zh-CN" sz="2800" dirty="0" smtClean="0"/>
              <a:t> ipv6@ah.edu.cn</a:t>
            </a:r>
            <a:r>
              <a:rPr kumimoji="1" lang="zh-CN" altLang="en-US" sz="2800" dirty="0" smtClean="0"/>
              <a:t>， 密码</a:t>
            </a:r>
            <a:r>
              <a:rPr kumimoji="1" lang="en-US" altLang="zh-CN" sz="2800" dirty="0" smtClean="0"/>
              <a:t>ipv6</a:t>
            </a:r>
          </a:p>
          <a:p>
            <a:pPr marL="457200" indent="-457200">
              <a:buFont typeface="Arial" charset="0"/>
              <a:buChar char="•"/>
            </a:pPr>
            <a:r>
              <a:rPr kumimoji="1" lang="zh-CN" altLang="en-US" sz="2800" dirty="0" smtClean="0"/>
              <a:t>手机认证：</a:t>
            </a:r>
            <a:r>
              <a:rPr kumimoji="1" lang="en-US" altLang="zh-CN" sz="2800" dirty="0" err="1" smtClean="0"/>
              <a:t>ustc</a:t>
            </a:r>
            <a:r>
              <a:rPr kumimoji="1" lang="en-US" altLang="zh-CN" sz="2800" dirty="0" smtClean="0"/>
              <a:t>-guest</a:t>
            </a:r>
          </a:p>
          <a:p>
            <a:endParaRPr kumimoji="1" lang="en-US" altLang="zh-CN" sz="2800" dirty="0"/>
          </a:p>
          <a:p>
            <a:endParaRPr kumimoji="1" lang="en-US" altLang="zh-CN" sz="2800" dirty="0" smtClean="0"/>
          </a:p>
          <a:p>
            <a:r>
              <a:rPr kumimoji="1" lang="zh-CN" altLang="en-US" sz="2800" dirty="0" smtClean="0"/>
              <a:t>下载</a:t>
            </a:r>
            <a:r>
              <a:rPr kumimoji="1" lang="en-US" altLang="zh-CN" sz="2800" dirty="0" smtClean="0"/>
              <a:t>Putty</a:t>
            </a:r>
            <a:r>
              <a:rPr kumimoji="1" lang="zh-CN" altLang="en-US" sz="2800" dirty="0" smtClean="0"/>
              <a:t>和</a:t>
            </a:r>
            <a:r>
              <a:rPr kumimoji="1" lang="en-US" altLang="zh-CN" sz="2800" dirty="0" smtClean="0"/>
              <a:t>PPT</a:t>
            </a:r>
            <a:r>
              <a:rPr kumimoji="1" lang="zh-CN" altLang="en-US" sz="2800" dirty="0" smtClean="0"/>
              <a:t>：</a:t>
            </a:r>
            <a:r>
              <a:rPr kumimoji="1" lang="en-US" altLang="zh-CN" sz="2800" dirty="0" smtClean="0"/>
              <a:t>http://202.38.64.1/soft</a:t>
            </a:r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341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30</Words>
  <Application>Microsoft Macintosh PowerPoint</Application>
  <PresentationFormat>全屏显示(4:3)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Calibri</vt:lpstr>
      <vt:lpstr>宋体</vt:lpstr>
      <vt:lpstr>Arial</vt:lpstr>
      <vt:lpstr>Office 主题</vt:lpstr>
      <vt:lpstr>PowerPoint 演示文稿</vt:lpstr>
    </vt:vector>
  </TitlesOfParts>
  <Company>USTC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IPv6应用培训</dc:title>
  <dc:creator>张焕杰</dc:creator>
  <cp:lastModifiedBy>Microsoft Office 用户</cp:lastModifiedBy>
  <cp:revision>115</cp:revision>
  <dcterms:created xsi:type="dcterms:W3CDTF">2018-07-09T08:05:17Z</dcterms:created>
  <dcterms:modified xsi:type="dcterms:W3CDTF">2018-07-16T13:51:43Z</dcterms:modified>
</cp:coreProperties>
</file>