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9"/>
  </p:normalViewPr>
  <p:slideViewPr>
    <p:cSldViewPr snapToGrid="0">
      <p:cViewPr varScale="1">
        <p:scale>
          <a:sx n="87" d="100"/>
          <a:sy n="87" d="100"/>
        </p:scale>
        <p:origin x="9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487B-7C96-46B7-92CA-BC4AF96EE678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202.38.64.40/sof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3848" y="833377"/>
            <a:ext cx="7824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无线网络：任选一种</a:t>
            </a:r>
            <a:endParaRPr kumimoji="1" lang="en-US" altLang="zh-CN" sz="2800" dirty="0" smtClean="0"/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 smtClean="0"/>
              <a:t>无认证的：</a:t>
            </a:r>
            <a:r>
              <a:rPr kumimoji="1" lang="en-US" altLang="zh-CN" sz="2800" dirty="0" err="1" smtClean="0"/>
              <a:t>ustc</a:t>
            </a:r>
            <a:r>
              <a:rPr kumimoji="1" lang="en-US" altLang="zh-CN" sz="2800" dirty="0" smtClean="0"/>
              <a:t>-internet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err="1"/>
              <a:t>e</a:t>
            </a:r>
            <a:r>
              <a:rPr kumimoji="1" lang="en-US" altLang="zh-CN" sz="2800" dirty="0" err="1" smtClean="0"/>
              <a:t>duroam</a:t>
            </a:r>
            <a:r>
              <a:rPr kumimoji="1" lang="zh-CN" altLang="en-US" sz="2800" dirty="0" smtClean="0"/>
              <a:t>：用户名</a:t>
            </a:r>
            <a:r>
              <a:rPr kumimoji="1" lang="en-US" altLang="zh-CN" sz="2800" dirty="0" smtClean="0"/>
              <a:t> ipv6@ah.edu.cn</a:t>
            </a:r>
            <a:r>
              <a:rPr kumimoji="1" lang="zh-CN" altLang="en-US" sz="2800" dirty="0" smtClean="0"/>
              <a:t>， 密码</a:t>
            </a:r>
            <a:r>
              <a:rPr kumimoji="1" lang="en-US" altLang="zh-CN" sz="2800" dirty="0" smtClean="0"/>
              <a:t>ipv6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 smtClean="0"/>
              <a:t>手机认证：</a:t>
            </a:r>
            <a:r>
              <a:rPr kumimoji="1" lang="en-US" altLang="zh-CN" sz="2800" dirty="0" err="1" smtClean="0"/>
              <a:t>ustc</a:t>
            </a:r>
            <a:r>
              <a:rPr kumimoji="1" lang="en-US" altLang="zh-CN" sz="2800" dirty="0" smtClean="0"/>
              <a:t>-guest</a:t>
            </a:r>
          </a:p>
          <a:p>
            <a:endParaRPr kumimoji="1" lang="en-US" altLang="zh-CN" sz="2800" dirty="0"/>
          </a:p>
          <a:p>
            <a:endParaRPr kumimoji="1" lang="en-US" altLang="zh-CN" sz="2800" dirty="0" smtClean="0"/>
          </a:p>
          <a:p>
            <a:r>
              <a:rPr kumimoji="1" lang="zh-CN" altLang="en-US" sz="2800" dirty="0" smtClean="0"/>
              <a:t>下载</a:t>
            </a:r>
            <a:r>
              <a:rPr kumimoji="1" lang="en-US" altLang="zh-CN" sz="2800" dirty="0" smtClean="0"/>
              <a:t>Putty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PPT</a:t>
            </a:r>
            <a:r>
              <a:rPr kumimoji="1" lang="zh-CN" altLang="en-US" sz="2800" dirty="0" smtClean="0"/>
              <a:t>：</a:t>
            </a:r>
            <a:r>
              <a:rPr kumimoji="1" lang="en-US" altLang="zh-CN" sz="2800" dirty="0" smtClean="0">
                <a:hlinkClick r:id="rId2"/>
              </a:rPr>
              <a:t>http://</a:t>
            </a:r>
            <a:r>
              <a:rPr kumimoji="1" lang="en-US" altLang="zh-CN" sz="2800" dirty="0" smtClean="0">
                <a:hlinkClick r:id="rId2"/>
              </a:rPr>
              <a:t>202.38.64.40/soft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endParaRPr kumimoji="1" lang="en-US" altLang="zh-CN" sz="2800" dirty="0" smtClean="0"/>
          </a:p>
          <a:p>
            <a:r>
              <a:rPr kumimoji="1" lang="zh-CN" altLang="en-US" sz="2800" dirty="0" smtClean="0"/>
              <a:t>重要时间：</a:t>
            </a:r>
            <a:r>
              <a:rPr kumimoji="1" lang="zh-CN" altLang="en-US" sz="2800" dirty="0"/>
              <a:t> </a:t>
            </a:r>
            <a:r>
              <a:rPr kumimoji="1" lang="zh-CN" altLang="en-US" sz="2800" dirty="0" smtClean="0"/>
              <a:t> </a:t>
            </a:r>
            <a:r>
              <a:rPr kumimoji="1" lang="en-US" altLang="zh-CN" sz="2800" smtClean="0"/>
              <a:t>12:05</a:t>
            </a:r>
            <a:r>
              <a:rPr kumimoji="1" lang="zh-CN" altLang="en-US" sz="2800" smtClean="0"/>
              <a:t>出发</a:t>
            </a:r>
            <a:r>
              <a:rPr kumimoji="1" lang="zh-CN" altLang="en-US" sz="2800" dirty="0" smtClean="0"/>
              <a:t>去食堂</a:t>
            </a:r>
            <a:endParaRPr kumimoji="1" lang="en-US" altLang="zh-CN" sz="2800" dirty="0" smtClean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4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37</Words>
  <Application>Microsoft Macintosh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主题</vt:lpstr>
      <vt:lpstr>PowerPoint 演示文稿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IPv6应用培训</dc:title>
  <dc:creator>张焕杰</dc:creator>
  <cp:lastModifiedBy>Microsoft Office 用户</cp:lastModifiedBy>
  <cp:revision>118</cp:revision>
  <dcterms:created xsi:type="dcterms:W3CDTF">2018-07-09T08:05:17Z</dcterms:created>
  <dcterms:modified xsi:type="dcterms:W3CDTF">2018-07-18T00:14:28Z</dcterms:modified>
</cp:coreProperties>
</file>