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 varScale="1">
        <p:scale>
          <a:sx n="85" d="100"/>
          <a:sy n="85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7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3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7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6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4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73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41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1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ED09-435D-7E43-A2EE-2185591E5670}" type="datetimeFigureOut">
              <a:rPr kumimoji="1" lang="zh-CN" altLang="en-US" smtClean="0"/>
              <a:t>2018/7/31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85C3-745B-104F-8B1D-2A6CD34DDA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22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4145" y="314792"/>
            <a:ext cx="1379095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97179" y="314792"/>
            <a:ext cx="1379095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Nginx-lua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90213" y="314792"/>
            <a:ext cx="1379095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Apache-</a:t>
            </a:r>
            <a:r>
              <a:rPr kumimoji="1" lang="en-US" altLang="zh-CN" dirty="0" err="1" smtClean="0"/>
              <a:t>php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065892" y="314792"/>
            <a:ext cx="1379095" cy="64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SSO/CAS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14794" y="1224089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1843790" y="1488810"/>
            <a:ext cx="290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93692" y="1165644"/>
            <a:ext cx="653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testsite.ustc.edu.cn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</a:p>
          <a:p>
            <a:r>
              <a:rPr kumimoji="1" lang="en-US" altLang="zh-CN" dirty="0" err="1" smtClean="0"/>
              <a:t>nginxauth.lua</a:t>
            </a:r>
            <a:r>
              <a:rPr kumimoji="1" lang="zh-CN" altLang="en-US" dirty="0" smtClean="0"/>
              <a:t>检测未登录，发重定向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1843790" y="2284828"/>
            <a:ext cx="613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93692" y="1915496"/>
            <a:ext cx="510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http://testsite.ustc.edu.cn/nginx_auth/index.php</a:t>
            </a:r>
          </a:p>
          <a:p>
            <a:r>
              <a:rPr kumimoji="1" lang="zh-CN" altLang="en-US" dirty="0" smtClean="0"/>
              <a:t>检测未登录，发重定向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4793" y="1915496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1846290" y="3050629"/>
            <a:ext cx="8909149" cy="4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96192" y="2727464"/>
            <a:ext cx="510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http://passport.ustc.edu.cn/</a:t>
            </a:r>
          </a:p>
          <a:p>
            <a:r>
              <a:rPr kumimoji="1" lang="zh-CN" altLang="en-US" dirty="0" smtClean="0"/>
              <a:t>登录，发重定向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17293" y="2727464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1861280" y="3951234"/>
            <a:ext cx="6135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11182" y="3581902"/>
            <a:ext cx="510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testsite.ustc.edu.cn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nginx_auth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login.php</a:t>
            </a:r>
            <a:endParaRPr kumimoji="1" lang="en-US" altLang="zh-CN" dirty="0" smtClean="0"/>
          </a:p>
          <a:p>
            <a:r>
              <a:rPr kumimoji="1" lang="zh-CN" altLang="en-US" dirty="0" smtClean="0"/>
              <a:t>检测登录，发重定向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2283" y="3581902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87314" y="4554407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816310" y="4819128"/>
            <a:ext cx="2908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66212" y="4495962"/>
            <a:ext cx="653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testsite.ustc.edu.cn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</a:p>
          <a:p>
            <a:r>
              <a:rPr kumimoji="1" lang="en-US" altLang="zh-CN" dirty="0" err="1" smtClean="0"/>
              <a:t>nginxauth.lua</a:t>
            </a:r>
            <a:r>
              <a:rPr kumimoji="1" lang="zh-CN" altLang="en-US" dirty="0" smtClean="0"/>
              <a:t>检测登录，返回源站内容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08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2018-07-31T04:37:09Z</dcterms:created>
  <dcterms:modified xsi:type="dcterms:W3CDTF">2018-07-31T04:46:53Z</dcterms:modified>
</cp:coreProperties>
</file>