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2CD1-CC93-4F3E-8B4C-70499CD05A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7B87-E431-474D-8151-57C1227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it, github, hub ic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457200" cy="4572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209800" y="990600"/>
            <a:ext cx="609600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90600"/>
            <a:ext cx="33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362200" y="2590800"/>
            <a:ext cx="4343400" cy="1981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590800"/>
            <a:ext cx="33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phic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1" y="32385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477000" y="3810000"/>
            <a:ext cx="19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Amazon </a:t>
            </a:r>
            <a:r>
              <a:rPr lang="en-US" altLang="en-US" sz="1000" dirty="0" err="1" smtClean="0">
                <a:latin typeface="Arial" charset="0"/>
                <a:ea typeface="Amazon Ember" pitchFamily="34" charset="0"/>
                <a:cs typeface="Arial" charset="0"/>
              </a:rPr>
              <a:t>QuickSight</a:t>
            </a:r>
            <a:endParaRPr lang="en-US" altLang="en-US" sz="10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17" name="Graphic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80681" y="167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441700" y="2133600"/>
            <a:ext cx="19351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Daily </a:t>
            </a:r>
            <a:r>
              <a:rPr lang="en-US" altLang="en-US" sz="1000" dirty="0" err="1" smtClean="0">
                <a:latin typeface="Arial" charset="0"/>
                <a:ea typeface="Amazon Ember" pitchFamily="34" charset="0"/>
                <a:cs typeface="Arial" charset="0"/>
              </a:rPr>
              <a:t>CloudWatch</a:t>
            </a:r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 Event</a:t>
            </a:r>
            <a:endParaRPr lang="en-US" altLang="en-US" sz="10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3276600" y="5392579"/>
            <a:ext cx="22653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SNS Email </a:t>
            </a:r>
            <a:r>
              <a:rPr lang="en-US" altLang="en-US" sz="1000" dirty="0">
                <a:latin typeface="Arial" charset="0"/>
                <a:ea typeface="Amazon Ember" pitchFamily="34" charset="0"/>
                <a:cs typeface="Arial" charset="0"/>
              </a:rPr>
              <a:t>notification</a:t>
            </a:r>
          </a:p>
        </p:txBody>
      </p:sp>
      <p:pic>
        <p:nvPicPr>
          <p:cNvPr id="21" name="Graphic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80681" y="485917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209800" y="3811587"/>
            <a:ext cx="1403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000" dirty="0">
                <a:latin typeface="Arial" charset="0"/>
                <a:ea typeface="Amazon Ember" pitchFamily="34" charset="0"/>
                <a:cs typeface="Arial" charset="0"/>
              </a:rPr>
              <a:t>NAT gateway</a:t>
            </a:r>
          </a:p>
        </p:txBody>
      </p:sp>
      <p:pic>
        <p:nvPicPr>
          <p:cNvPr id="23" name="Graphic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8605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3761581" y="3810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Python ETL Lambda </a:t>
            </a:r>
            <a:r>
              <a:rPr lang="en-US" altLang="en-US" sz="1000" dirty="0">
                <a:latin typeface="Arial" charset="0"/>
                <a:ea typeface="Amazon Ember" pitchFamily="34" charset="0"/>
                <a:cs typeface="Arial" charset="0"/>
              </a:rPr>
              <a:t>function</a:t>
            </a:r>
          </a:p>
        </p:txBody>
      </p:sp>
      <p:pic>
        <p:nvPicPr>
          <p:cNvPr id="25" name="Graphic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80681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5118100" y="3810000"/>
            <a:ext cx="1511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RDS instance (</a:t>
            </a:r>
            <a:r>
              <a:rPr lang="en-US" altLang="en-US" sz="1000" dirty="0" err="1" smtClean="0">
                <a:latin typeface="Arial" charset="0"/>
                <a:ea typeface="Amazon Ember" pitchFamily="34" charset="0"/>
                <a:cs typeface="Arial" charset="0"/>
              </a:rPr>
              <a:t>MySQL</a:t>
            </a:r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)</a:t>
            </a:r>
            <a:endParaRPr lang="en-US" altLang="en-US" sz="10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27" name="Graphic 3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15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  <a:stCxn id="11266" idx="3"/>
            <a:endCxn id="11268" idx="1"/>
          </p:cNvCxnSpPr>
          <p:nvPr/>
        </p:nvCxnSpPr>
        <p:spPr>
          <a:xfrm>
            <a:off x="1219200" y="3505200"/>
            <a:ext cx="381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637881" y="3505200"/>
            <a:ext cx="10136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6108700" y="3505200"/>
            <a:ext cx="1054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4409281" y="2379821"/>
            <a:ext cx="1" cy="8967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04122" y="4210110"/>
            <a:ext cx="10319" cy="6490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https://external-content.duckduckgo.com/iu/?u=https%3A%2F%2Ftse1.mm.bing.net%2Fth%3Fid%3DOIP.KjnIl0EFq-szWpgO1Xoa1gHaHa%26pid%3DApi&amp;f=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3352800"/>
            <a:ext cx="304800" cy="304800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/>
        </p:nvSpPr>
        <p:spPr>
          <a:xfrm>
            <a:off x="685800" y="3810000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 smtClean="0">
                <a:latin typeface="Arial" charset="0"/>
                <a:ea typeface="Amazon Ember" pitchFamily="34" charset="0"/>
                <a:cs typeface="Arial" charset="0"/>
              </a:rPr>
              <a:t>CSV raw data files located on </a:t>
            </a:r>
            <a:r>
              <a:rPr lang="en-US" altLang="en-US" sz="1000" dirty="0" err="1" smtClean="0">
                <a:latin typeface="Arial" charset="0"/>
                <a:ea typeface="Amazon Ember" pitchFamily="34" charset="0"/>
                <a:cs typeface="Arial" charset="0"/>
              </a:rPr>
              <a:t>github</a:t>
            </a:r>
            <a:endParaRPr lang="en-US" altLang="en-US" sz="10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D095CB6-90B5-DF4F-9F62-D3930E59C3F5}"/>
              </a:ext>
            </a:extLst>
          </p:cNvPr>
          <p:cNvCxnSpPr>
            <a:stCxn id="23" idx="3"/>
          </p:cNvCxnSpPr>
          <p:nvPr/>
        </p:nvCxnSpPr>
        <p:spPr>
          <a:xfrm>
            <a:off x="3143250" y="3505200"/>
            <a:ext cx="97155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9E8BEF15-E8C4-2242-949A-672EF8C74E91}"/>
              </a:ext>
            </a:extLst>
          </p:cNvPr>
          <p:cNvCxnSpPr>
            <a:cxnSpLocks/>
            <a:stCxn id="23" idx="1"/>
            <a:endCxn id="11268" idx="3"/>
          </p:cNvCxnSpPr>
          <p:nvPr/>
        </p:nvCxnSpPr>
        <p:spPr>
          <a:xfrm flipH="1">
            <a:off x="1905000" y="3505200"/>
            <a:ext cx="781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27</cp:revision>
  <dcterms:created xsi:type="dcterms:W3CDTF">2020-10-19T02:34:49Z</dcterms:created>
  <dcterms:modified xsi:type="dcterms:W3CDTF">2020-10-19T16:32:05Z</dcterms:modified>
</cp:coreProperties>
</file>