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Golos Text"/>
      <p:regular r:id="rId13"/>
      <p:bold r:id="rId14"/>
    </p:embeddedFont>
    <p:embeddedFont>
      <p:font typeface="Raleway"/>
      <p:regular r:id="rId15"/>
      <p:bold r:id="rId16"/>
      <p:italic r:id="rId17"/>
      <p:boldItalic r:id="rId18"/>
    </p:embeddedFont>
    <p:embeddedFont>
      <p:font typeface="Azeret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5DkFZmjiyJo8zQGAJsICfxNNx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zeretMono-bold.fntdata"/><Relationship Id="rId22" Type="http://schemas.openxmlformats.org/officeDocument/2006/relationships/font" Target="fonts/AzeretMono-boldItalic.fntdata"/><Relationship Id="rId21" Type="http://schemas.openxmlformats.org/officeDocument/2006/relationships/font" Target="fonts/AzeretMono-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olosText-regular.fntdata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font" Target="fonts/GolosText-bold.fntdata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AzeretMon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/>
          <p:nvPr>
            <p:ph type="ctrTitle"/>
          </p:nvPr>
        </p:nvSpPr>
        <p:spPr>
          <a:xfrm>
            <a:off x="1446450" y="1620850"/>
            <a:ext cx="62511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53333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" type="subTitle"/>
          </p:nvPr>
        </p:nvSpPr>
        <p:spPr>
          <a:xfrm>
            <a:off x="2392500" y="31131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53333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0"/>
          <p:cNvGrpSpPr/>
          <p:nvPr/>
        </p:nvGrpSpPr>
        <p:grpSpPr>
          <a:xfrm>
            <a:off x="-1091676" y="-980125"/>
            <a:ext cx="10836860" cy="7236681"/>
            <a:chOff x="-1091676" y="-980125"/>
            <a:chExt cx="10836860" cy="7236681"/>
          </a:xfrm>
        </p:grpSpPr>
        <p:sp>
          <p:nvSpPr>
            <p:cNvPr id="12" name="Google Shape;12;p10"/>
            <p:cNvSpPr/>
            <p:nvPr/>
          </p:nvSpPr>
          <p:spPr>
            <a:xfrm>
              <a:off x="7542024" y="-468525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0"/>
            <p:cNvGrpSpPr/>
            <p:nvPr/>
          </p:nvGrpSpPr>
          <p:grpSpPr>
            <a:xfrm>
              <a:off x="4546225" y="4329087"/>
              <a:ext cx="2115801" cy="1927469"/>
              <a:chOff x="4546225" y="4329087"/>
              <a:chExt cx="2115801" cy="1927469"/>
            </a:xfrm>
          </p:grpSpPr>
          <p:sp>
            <p:nvSpPr>
              <p:cNvPr id="14" name="Google Shape;14;p10"/>
              <p:cNvSpPr/>
              <p:nvPr/>
            </p:nvSpPr>
            <p:spPr>
              <a:xfrm>
                <a:off x="4546225" y="4329087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0"/>
              <p:cNvSpPr/>
              <p:nvPr/>
            </p:nvSpPr>
            <p:spPr>
              <a:xfrm>
                <a:off x="4875622" y="4588126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16;p10"/>
            <p:cNvGrpSpPr/>
            <p:nvPr/>
          </p:nvGrpSpPr>
          <p:grpSpPr>
            <a:xfrm>
              <a:off x="-1091676" y="-980125"/>
              <a:ext cx="4975027" cy="5156801"/>
              <a:chOff x="-1091676" y="-980125"/>
              <a:chExt cx="4975027" cy="5156801"/>
            </a:xfrm>
          </p:grpSpPr>
          <p:sp>
            <p:nvSpPr>
              <p:cNvPr id="17" name="Google Shape;17;p10"/>
              <p:cNvSpPr/>
              <p:nvPr/>
            </p:nvSpPr>
            <p:spPr>
              <a:xfrm>
                <a:off x="-1091676" y="2169625"/>
                <a:ext cx="2203160" cy="2007051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71450" rotWithShape="0" algn="bl" dir="1200000" dist="85725">
                  <a:schemeClr val="dk1">
                    <a:alpha val="20784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" name="Google Shape;18;p10"/>
              <p:cNvGrpSpPr/>
              <p:nvPr/>
            </p:nvGrpSpPr>
            <p:grpSpPr>
              <a:xfrm>
                <a:off x="1767550" y="-980125"/>
                <a:ext cx="2115801" cy="1927469"/>
                <a:chOff x="1767550" y="-980125"/>
                <a:chExt cx="2115801" cy="1927469"/>
              </a:xfrm>
            </p:grpSpPr>
            <p:sp>
              <p:nvSpPr>
                <p:cNvPr id="19" name="Google Shape;19;p10"/>
                <p:cNvSpPr/>
                <p:nvPr/>
              </p:nvSpPr>
              <p:spPr>
                <a:xfrm>
                  <a:off x="1767550" y="-980125"/>
                  <a:ext cx="2115801" cy="1927469"/>
                </a:xfrm>
                <a:custGeom>
                  <a:rect b="b" l="l" r="r" t="t"/>
                  <a:pathLst>
                    <a:path extrusionOk="0" h="39300" w="43140">
                      <a:moveTo>
                        <a:pt x="21570" y="1"/>
                      </a:moveTo>
                      <a:cubicBezTo>
                        <a:pt x="16541" y="1"/>
                        <a:pt x="11513" y="1918"/>
                        <a:pt x="7675" y="5752"/>
                      </a:cubicBezTo>
                      <a:cubicBezTo>
                        <a:pt x="0" y="13427"/>
                        <a:pt x="0" y="25873"/>
                        <a:pt x="7675" y="33548"/>
                      </a:cubicBezTo>
                      <a:cubicBezTo>
                        <a:pt x="11513" y="37383"/>
                        <a:pt x="16541" y="39300"/>
                        <a:pt x="21570" y="39300"/>
                      </a:cubicBezTo>
                      <a:cubicBezTo>
                        <a:pt x="26599" y="39300"/>
                        <a:pt x="31627" y="37383"/>
                        <a:pt x="35465" y="33548"/>
                      </a:cubicBezTo>
                      <a:cubicBezTo>
                        <a:pt x="43140" y="25873"/>
                        <a:pt x="43140" y="13427"/>
                        <a:pt x="35465" y="5752"/>
                      </a:cubicBezTo>
                      <a:cubicBezTo>
                        <a:pt x="31627" y="1918"/>
                        <a:pt x="26599" y="1"/>
                        <a:pt x="215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10"/>
                <p:cNvSpPr/>
                <p:nvPr/>
              </p:nvSpPr>
              <p:spPr>
                <a:xfrm>
                  <a:off x="2051922" y="-721074"/>
                  <a:ext cx="1547108" cy="1409396"/>
                </a:xfrm>
                <a:custGeom>
                  <a:rect b="b" l="l" r="r" t="t"/>
                  <a:pathLst>
                    <a:path extrusionOk="0" h="39300" w="43140">
                      <a:moveTo>
                        <a:pt x="21570" y="1"/>
                      </a:moveTo>
                      <a:cubicBezTo>
                        <a:pt x="16541" y="1"/>
                        <a:pt x="11513" y="1918"/>
                        <a:pt x="7675" y="5752"/>
                      </a:cubicBezTo>
                      <a:cubicBezTo>
                        <a:pt x="0" y="13427"/>
                        <a:pt x="0" y="25873"/>
                        <a:pt x="7675" y="33548"/>
                      </a:cubicBezTo>
                      <a:cubicBezTo>
                        <a:pt x="11513" y="37383"/>
                        <a:pt x="16541" y="39300"/>
                        <a:pt x="21570" y="39300"/>
                      </a:cubicBezTo>
                      <a:cubicBezTo>
                        <a:pt x="26599" y="39300"/>
                        <a:pt x="31627" y="37383"/>
                        <a:pt x="35465" y="33548"/>
                      </a:cubicBezTo>
                      <a:cubicBezTo>
                        <a:pt x="43140" y="25873"/>
                        <a:pt x="43140" y="13427"/>
                        <a:pt x="35465" y="5752"/>
                      </a:cubicBezTo>
                      <a:cubicBezTo>
                        <a:pt x="31627" y="1918"/>
                        <a:pt x="26599" y="1"/>
                        <a:pt x="21570" y="1"/>
                      </a:cubicBezTo>
                      <a:close/>
                    </a:path>
                  </a:pathLst>
                </a:custGeom>
                <a:solidFill>
                  <a:srgbClr val="E99BAB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9" name="Google Shape;99;p19"/>
          <p:cNvGrpSpPr/>
          <p:nvPr/>
        </p:nvGrpSpPr>
        <p:grpSpPr>
          <a:xfrm>
            <a:off x="-1325750" y="154850"/>
            <a:ext cx="11857734" cy="4174676"/>
            <a:chOff x="-1325750" y="154850"/>
            <a:chExt cx="11857734" cy="4174676"/>
          </a:xfrm>
        </p:grpSpPr>
        <p:sp>
          <p:nvSpPr>
            <p:cNvPr id="100" name="Google Shape;100;p19"/>
            <p:cNvSpPr/>
            <p:nvPr/>
          </p:nvSpPr>
          <p:spPr>
            <a:xfrm>
              <a:off x="8328824" y="2322475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19"/>
            <p:cNvGrpSpPr/>
            <p:nvPr/>
          </p:nvGrpSpPr>
          <p:grpSpPr>
            <a:xfrm>
              <a:off x="-1325750" y="154850"/>
              <a:ext cx="2115801" cy="1927468"/>
              <a:chOff x="1767550" y="-980125"/>
              <a:chExt cx="2115801" cy="1927469"/>
            </a:xfrm>
          </p:grpSpPr>
          <p:sp>
            <p:nvSpPr>
              <p:cNvPr id="102" name="Google Shape;102;p19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FCDF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9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hasCustomPrompt="1" type="title"/>
          </p:nvPr>
        </p:nvSpPr>
        <p:spPr>
          <a:xfrm>
            <a:off x="1525500" y="1516675"/>
            <a:ext cx="60930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1525500" y="2665825"/>
            <a:ext cx="60930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0" name="Google Shape;110;p21"/>
          <p:cNvGrpSpPr/>
          <p:nvPr/>
        </p:nvGrpSpPr>
        <p:grpSpPr>
          <a:xfrm>
            <a:off x="-1279126" y="-1090700"/>
            <a:ext cx="11306910" cy="7317593"/>
            <a:chOff x="-1279126" y="-1090700"/>
            <a:chExt cx="11306910" cy="7317593"/>
          </a:xfrm>
        </p:grpSpPr>
        <p:grpSp>
          <p:nvGrpSpPr>
            <p:cNvPr id="111" name="Google Shape;111;p21"/>
            <p:cNvGrpSpPr/>
            <p:nvPr/>
          </p:nvGrpSpPr>
          <p:grpSpPr>
            <a:xfrm>
              <a:off x="6674525" y="4299425"/>
              <a:ext cx="2115801" cy="1927468"/>
              <a:chOff x="1767550" y="-980125"/>
              <a:chExt cx="2115801" cy="1927469"/>
            </a:xfrm>
          </p:grpSpPr>
          <p:sp>
            <p:nvSpPr>
              <p:cNvPr id="112" name="Google Shape;112;p21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1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Google Shape;114;p21"/>
            <p:cNvSpPr/>
            <p:nvPr/>
          </p:nvSpPr>
          <p:spPr>
            <a:xfrm>
              <a:off x="7824624" y="-546600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-1279126" y="3015025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21"/>
            <p:cNvGrpSpPr/>
            <p:nvPr/>
          </p:nvGrpSpPr>
          <p:grpSpPr>
            <a:xfrm>
              <a:off x="242850" y="-1090700"/>
              <a:ext cx="2115801" cy="1927469"/>
              <a:chOff x="1767550" y="-980125"/>
              <a:chExt cx="2115801" cy="1927469"/>
            </a:xfrm>
          </p:grpSpPr>
          <p:sp>
            <p:nvSpPr>
              <p:cNvPr id="117" name="Google Shape;117;p21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1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122" name="Google Shape;122;p23"/>
          <p:cNvGrpSpPr/>
          <p:nvPr/>
        </p:nvGrpSpPr>
        <p:grpSpPr>
          <a:xfrm>
            <a:off x="-1115700" y="-536400"/>
            <a:ext cx="11668359" cy="6673255"/>
            <a:chOff x="-1115700" y="-536400"/>
            <a:chExt cx="11668359" cy="6673255"/>
          </a:xfrm>
        </p:grpSpPr>
        <p:sp>
          <p:nvSpPr>
            <p:cNvPr id="123" name="Google Shape;123;p23"/>
            <p:cNvSpPr/>
            <p:nvPr/>
          </p:nvSpPr>
          <p:spPr>
            <a:xfrm>
              <a:off x="8349499" y="-536400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23"/>
            <p:cNvGrpSpPr/>
            <p:nvPr/>
          </p:nvGrpSpPr>
          <p:grpSpPr>
            <a:xfrm>
              <a:off x="-1115700" y="4209387"/>
              <a:ext cx="2115801" cy="1927468"/>
              <a:chOff x="1767550" y="-980125"/>
              <a:chExt cx="2115801" cy="1927469"/>
            </a:xfrm>
          </p:grpSpPr>
          <p:sp>
            <p:nvSpPr>
              <p:cNvPr id="125" name="Google Shape;125;p23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3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129" name="Google Shape;129;p24"/>
          <p:cNvGrpSpPr/>
          <p:nvPr/>
        </p:nvGrpSpPr>
        <p:grpSpPr>
          <a:xfrm>
            <a:off x="-1335075" y="1017721"/>
            <a:ext cx="12097811" cy="3117659"/>
            <a:chOff x="-1335075" y="1017721"/>
            <a:chExt cx="12097811" cy="3117659"/>
          </a:xfrm>
        </p:grpSpPr>
        <p:sp>
          <p:nvSpPr>
            <p:cNvPr id="130" name="Google Shape;130;p24"/>
            <p:cNvSpPr/>
            <p:nvPr/>
          </p:nvSpPr>
          <p:spPr>
            <a:xfrm rot="-4500028">
              <a:off x="8406719" y="1337966"/>
              <a:ext cx="2203162" cy="2007053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24"/>
            <p:cNvGrpSpPr/>
            <p:nvPr/>
          </p:nvGrpSpPr>
          <p:grpSpPr>
            <a:xfrm>
              <a:off x="-1335075" y="2207912"/>
              <a:ext cx="2115801" cy="1927468"/>
              <a:chOff x="1767550" y="-980125"/>
              <a:chExt cx="2115801" cy="1927469"/>
            </a:xfrm>
          </p:grpSpPr>
          <p:sp>
            <p:nvSpPr>
              <p:cNvPr id="132" name="Google Shape;132;p24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FCDF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4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715100" y="968175"/>
            <a:ext cx="38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715100" y="1520325"/>
            <a:ext cx="38694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5"/>
          <p:cNvSpPr/>
          <p:nvPr>
            <p:ph idx="2" type="pic"/>
          </p:nvPr>
        </p:nvSpPr>
        <p:spPr>
          <a:xfrm>
            <a:off x="2384776" y="2729708"/>
            <a:ext cx="2883600" cy="288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25"/>
          <p:cNvSpPr/>
          <p:nvPr>
            <p:ph idx="3" type="pic"/>
          </p:nvPr>
        </p:nvSpPr>
        <p:spPr>
          <a:xfrm>
            <a:off x="5628594" y="586188"/>
            <a:ext cx="3126600" cy="3126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39" name="Google Shape;139;p25"/>
          <p:cNvGrpSpPr/>
          <p:nvPr/>
        </p:nvGrpSpPr>
        <p:grpSpPr>
          <a:xfrm>
            <a:off x="-1488051" y="-710475"/>
            <a:ext cx="12172310" cy="6322501"/>
            <a:chOff x="-1488051" y="-710475"/>
            <a:chExt cx="12172310" cy="6322501"/>
          </a:xfrm>
        </p:grpSpPr>
        <p:sp>
          <p:nvSpPr>
            <p:cNvPr id="140" name="Google Shape;140;p25"/>
            <p:cNvSpPr/>
            <p:nvPr/>
          </p:nvSpPr>
          <p:spPr>
            <a:xfrm>
              <a:off x="-1488051" y="-710475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8481099" y="3604975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715100" y="1075900"/>
            <a:ext cx="7704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5" name="Google Shape;145;p26"/>
          <p:cNvGrpSpPr/>
          <p:nvPr/>
        </p:nvGrpSpPr>
        <p:grpSpPr>
          <a:xfrm>
            <a:off x="-1578411" y="-103963"/>
            <a:ext cx="12113312" cy="4810552"/>
            <a:chOff x="-1578411" y="-103963"/>
            <a:chExt cx="12113312" cy="4810552"/>
          </a:xfrm>
        </p:grpSpPr>
        <p:grpSp>
          <p:nvGrpSpPr>
            <p:cNvPr id="146" name="Google Shape;146;p26"/>
            <p:cNvGrpSpPr/>
            <p:nvPr/>
          </p:nvGrpSpPr>
          <p:grpSpPr>
            <a:xfrm>
              <a:off x="8419100" y="-103963"/>
              <a:ext cx="2115801" cy="1927468"/>
              <a:chOff x="1767550" y="-980125"/>
              <a:chExt cx="2115801" cy="1927469"/>
            </a:xfrm>
          </p:grpSpPr>
          <p:sp>
            <p:nvSpPr>
              <p:cNvPr id="147" name="Google Shape;147;p26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" name="Google Shape;149;p26"/>
            <p:cNvSpPr/>
            <p:nvPr/>
          </p:nvSpPr>
          <p:spPr>
            <a:xfrm rot="-4500028">
              <a:off x="-1425556" y="2379291"/>
              <a:ext cx="2203162" cy="2007053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715100" y="1075900"/>
            <a:ext cx="77040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53" name="Google Shape;153;p27"/>
          <p:cNvGrpSpPr/>
          <p:nvPr/>
        </p:nvGrpSpPr>
        <p:grpSpPr>
          <a:xfrm>
            <a:off x="-1400700" y="445037"/>
            <a:ext cx="12088861" cy="3973877"/>
            <a:chOff x="-1400700" y="445037"/>
            <a:chExt cx="12088861" cy="3973877"/>
          </a:xfrm>
        </p:grpSpPr>
        <p:sp>
          <p:nvSpPr>
            <p:cNvPr id="154" name="Google Shape;154;p27"/>
            <p:cNvSpPr/>
            <p:nvPr/>
          </p:nvSpPr>
          <p:spPr>
            <a:xfrm rot="-4500028">
              <a:off x="8332144" y="2091616"/>
              <a:ext cx="2203162" cy="2007053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" name="Google Shape;155;p27"/>
            <p:cNvGrpSpPr/>
            <p:nvPr/>
          </p:nvGrpSpPr>
          <p:grpSpPr>
            <a:xfrm>
              <a:off x="-1400700" y="445037"/>
              <a:ext cx="2115801" cy="1927468"/>
              <a:chOff x="1767550" y="-980125"/>
              <a:chExt cx="2115801" cy="1927469"/>
            </a:xfrm>
          </p:grpSpPr>
          <p:sp>
            <p:nvSpPr>
              <p:cNvPr id="156" name="Google Shape;156;p27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798381" y="282457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798394" y="3507299"/>
            <a:ext cx="3492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2" type="title"/>
          </p:nvPr>
        </p:nvSpPr>
        <p:spPr>
          <a:xfrm>
            <a:off x="2825694" y="1342189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3" type="subTitle"/>
          </p:nvPr>
        </p:nvSpPr>
        <p:spPr>
          <a:xfrm>
            <a:off x="2825694" y="2024900"/>
            <a:ext cx="3492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4" type="title"/>
          </p:nvPr>
        </p:nvSpPr>
        <p:spPr>
          <a:xfrm>
            <a:off x="4853006" y="282457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5" type="subTitle"/>
          </p:nvPr>
        </p:nvSpPr>
        <p:spPr>
          <a:xfrm>
            <a:off x="4853019" y="3507299"/>
            <a:ext cx="3492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5" name="Google Shape;165;p28"/>
          <p:cNvGrpSpPr/>
          <p:nvPr/>
        </p:nvGrpSpPr>
        <p:grpSpPr>
          <a:xfrm>
            <a:off x="-1253250" y="-1045850"/>
            <a:ext cx="11358501" cy="7100393"/>
            <a:chOff x="-1253250" y="-1045850"/>
            <a:chExt cx="11358501" cy="7100393"/>
          </a:xfrm>
        </p:grpSpPr>
        <p:sp>
          <p:nvSpPr>
            <p:cNvPr id="166" name="Google Shape;166;p28"/>
            <p:cNvSpPr/>
            <p:nvPr/>
          </p:nvSpPr>
          <p:spPr>
            <a:xfrm>
              <a:off x="6654599" y="-1045850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" name="Google Shape;167;p28"/>
            <p:cNvGrpSpPr/>
            <p:nvPr/>
          </p:nvGrpSpPr>
          <p:grpSpPr>
            <a:xfrm>
              <a:off x="7989450" y="4127075"/>
              <a:ext cx="2115801" cy="1927468"/>
              <a:chOff x="1767550" y="-980125"/>
              <a:chExt cx="2115801" cy="1927469"/>
            </a:xfrm>
          </p:grpSpPr>
          <p:sp>
            <p:nvSpPr>
              <p:cNvPr id="168" name="Google Shape;168;p28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28"/>
            <p:cNvGrpSpPr/>
            <p:nvPr/>
          </p:nvGrpSpPr>
          <p:grpSpPr>
            <a:xfrm>
              <a:off x="-1253250" y="225787"/>
              <a:ext cx="2115801" cy="1927468"/>
              <a:chOff x="1767550" y="-980125"/>
              <a:chExt cx="2115801" cy="1927469"/>
            </a:xfrm>
          </p:grpSpPr>
          <p:sp>
            <p:nvSpPr>
              <p:cNvPr id="171" name="Google Shape;171;p28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2" type="title"/>
          </p:nvPr>
        </p:nvSpPr>
        <p:spPr>
          <a:xfrm>
            <a:off x="898875" y="1692969"/>
            <a:ext cx="734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11"/>
          <p:cNvSpPr txBox="1"/>
          <p:nvPr>
            <p:ph idx="3" type="title"/>
          </p:nvPr>
        </p:nvSpPr>
        <p:spPr>
          <a:xfrm>
            <a:off x="4610025" y="1692969"/>
            <a:ext cx="734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11"/>
          <p:cNvSpPr txBox="1"/>
          <p:nvPr>
            <p:ph idx="4" type="title"/>
          </p:nvPr>
        </p:nvSpPr>
        <p:spPr>
          <a:xfrm>
            <a:off x="898875" y="2581881"/>
            <a:ext cx="734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11"/>
          <p:cNvSpPr txBox="1"/>
          <p:nvPr>
            <p:ph idx="5" type="title"/>
          </p:nvPr>
        </p:nvSpPr>
        <p:spPr>
          <a:xfrm>
            <a:off x="4610025" y="2581881"/>
            <a:ext cx="734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11"/>
          <p:cNvSpPr txBox="1"/>
          <p:nvPr>
            <p:ph idx="6" type="title"/>
          </p:nvPr>
        </p:nvSpPr>
        <p:spPr>
          <a:xfrm>
            <a:off x="898875" y="3562329"/>
            <a:ext cx="734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11"/>
          <p:cNvSpPr txBox="1"/>
          <p:nvPr>
            <p:ph idx="7" type="title"/>
          </p:nvPr>
        </p:nvSpPr>
        <p:spPr>
          <a:xfrm>
            <a:off x="4610025" y="3562329"/>
            <a:ext cx="734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11"/>
          <p:cNvSpPr txBox="1"/>
          <p:nvPr>
            <p:ph idx="1" type="subTitle"/>
          </p:nvPr>
        </p:nvSpPr>
        <p:spPr>
          <a:xfrm>
            <a:off x="1633575" y="1645869"/>
            <a:ext cx="2900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8" type="subTitle"/>
          </p:nvPr>
        </p:nvSpPr>
        <p:spPr>
          <a:xfrm>
            <a:off x="1633575" y="2534781"/>
            <a:ext cx="2900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9" type="subTitle"/>
          </p:nvPr>
        </p:nvSpPr>
        <p:spPr>
          <a:xfrm>
            <a:off x="1633575" y="3512679"/>
            <a:ext cx="2900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3" type="subTitle"/>
          </p:nvPr>
        </p:nvSpPr>
        <p:spPr>
          <a:xfrm>
            <a:off x="5344725" y="1645869"/>
            <a:ext cx="2900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4" type="subTitle"/>
          </p:nvPr>
        </p:nvSpPr>
        <p:spPr>
          <a:xfrm>
            <a:off x="5344725" y="2534781"/>
            <a:ext cx="2900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5" type="subTitle"/>
          </p:nvPr>
        </p:nvSpPr>
        <p:spPr>
          <a:xfrm>
            <a:off x="5344725" y="3512679"/>
            <a:ext cx="2900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5" name="Google Shape;35;p11"/>
          <p:cNvGrpSpPr/>
          <p:nvPr/>
        </p:nvGrpSpPr>
        <p:grpSpPr>
          <a:xfrm>
            <a:off x="-1400700" y="307000"/>
            <a:ext cx="10191759" cy="6308551"/>
            <a:chOff x="-1400700" y="307000"/>
            <a:chExt cx="10191759" cy="6308551"/>
          </a:xfrm>
        </p:grpSpPr>
        <p:grpSp>
          <p:nvGrpSpPr>
            <p:cNvPr id="36" name="Google Shape;36;p11"/>
            <p:cNvGrpSpPr/>
            <p:nvPr/>
          </p:nvGrpSpPr>
          <p:grpSpPr>
            <a:xfrm>
              <a:off x="-1400700" y="307000"/>
              <a:ext cx="2115801" cy="1927469"/>
              <a:chOff x="-1400700" y="307000"/>
              <a:chExt cx="2115801" cy="1927469"/>
            </a:xfrm>
          </p:grpSpPr>
          <p:sp>
            <p:nvSpPr>
              <p:cNvPr id="37" name="Google Shape;37;p11"/>
              <p:cNvSpPr/>
              <p:nvPr/>
            </p:nvSpPr>
            <p:spPr>
              <a:xfrm>
                <a:off x="-1400700" y="307000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1"/>
              <p:cNvSpPr/>
              <p:nvPr/>
            </p:nvSpPr>
            <p:spPr>
              <a:xfrm>
                <a:off x="-1116328" y="566051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39;p11"/>
            <p:cNvSpPr/>
            <p:nvPr/>
          </p:nvSpPr>
          <p:spPr>
            <a:xfrm>
              <a:off x="6587899" y="4608500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" type="subTitle"/>
          </p:nvPr>
        </p:nvSpPr>
        <p:spPr>
          <a:xfrm>
            <a:off x="941875" y="1458875"/>
            <a:ext cx="3410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2" type="subTitle"/>
          </p:nvPr>
        </p:nvSpPr>
        <p:spPr>
          <a:xfrm>
            <a:off x="941875" y="1908575"/>
            <a:ext cx="3410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3" type="subTitle"/>
          </p:nvPr>
        </p:nvSpPr>
        <p:spPr>
          <a:xfrm>
            <a:off x="4791425" y="1908575"/>
            <a:ext cx="3410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4" type="subTitle"/>
          </p:nvPr>
        </p:nvSpPr>
        <p:spPr>
          <a:xfrm>
            <a:off x="941875" y="3428300"/>
            <a:ext cx="3410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5" type="subTitle"/>
          </p:nvPr>
        </p:nvSpPr>
        <p:spPr>
          <a:xfrm>
            <a:off x="4791425" y="3428300"/>
            <a:ext cx="3410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6" type="subTitle"/>
          </p:nvPr>
        </p:nvSpPr>
        <p:spPr>
          <a:xfrm>
            <a:off x="941875" y="2978600"/>
            <a:ext cx="3410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7" type="subTitle"/>
          </p:nvPr>
        </p:nvSpPr>
        <p:spPr>
          <a:xfrm>
            <a:off x="4791425" y="1458875"/>
            <a:ext cx="3410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8" type="subTitle"/>
          </p:nvPr>
        </p:nvSpPr>
        <p:spPr>
          <a:xfrm>
            <a:off x="4791425" y="2978600"/>
            <a:ext cx="3410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3" name="Google Shape;183;p29"/>
          <p:cNvGrpSpPr/>
          <p:nvPr/>
        </p:nvGrpSpPr>
        <p:grpSpPr>
          <a:xfrm>
            <a:off x="-1309075" y="12"/>
            <a:ext cx="11783126" cy="5303344"/>
            <a:chOff x="-1309075" y="12"/>
            <a:chExt cx="11783126" cy="5303344"/>
          </a:xfrm>
        </p:grpSpPr>
        <p:grpSp>
          <p:nvGrpSpPr>
            <p:cNvPr id="184" name="Google Shape;184;p29"/>
            <p:cNvGrpSpPr/>
            <p:nvPr/>
          </p:nvGrpSpPr>
          <p:grpSpPr>
            <a:xfrm>
              <a:off x="-1309075" y="12"/>
              <a:ext cx="2115801" cy="1927469"/>
              <a:chOff x="4591250" y="4329075"/>
              <a:chExt cx="2115801" cy="1927469"/>
            </a:xfrm>
          </p:grpSpPr>
          <p:sp>
            <p:nvSpPr>
              <p:cNvPr id="185" name="Google Shape;185;p29"/>
              <p:cNvSpPr/>
              <p:nvPr/>
            </p:nvSpPr>
            <p:spPr>
              <a:xfrm>
                <a:off x="4591250" y="432907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4875622" y="4588126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29"/>
            <p:cNvGrpSpPr/>
            <p:nvPr/>
          </p:nvGrpSpPr>
          <p:grpSpPr>
            <a:xfrm>
              <a:off x="8358250" y="3375887"/>
              <a:ext cx="2115801" cy="1927469"/>
              <a:chOff x="4591250" y="4329075"/>
              <a:chExt cx="2115801" cy="1927469"/>
            </a:xfrm>
          </p:grpSpPr>
          <p:sp>
            <p:nvSpPr>
              <p:cNvPr id="188" name="Google Shape;188;p29"/>
              <p:cNvSpPr/>
              <p:nvPr/>
            </p:nvSpPr>
            <p:spPr>
              <a:xfrm>
                <a:off x="4591250" y="432907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4875622" y="4588126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724687" y="1787893"/>
            <a:ext cx="2514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2" type="subTitle"/>
          </p:nvPr>
        </p:nvSpPr>
        <p:spPr>
          <a:xfrm>
            <a:off x="3314968" y="1787902"/>
            <a:ext cx="2514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3" type="subTitle"/>
          </p:nvPr>
        </p:nvSpPr>
        <p:spPr>
          <a:xfrm>
            <a:off x="724687" y="3275600"/>
            <a:ext cx="2514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4" type="subTitle"/>
          </p:nvPr>
        </p:nvSpPr>
        <p:spPr>
          <a:xfrm>
            <a:off x="3314968" y="3275600"/>
            <a:ext cx="2514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5" type="subTitle"/>
          </p:nvPr>
        </p:nvSpPr>
        <p:spPr>
          <a:xfrm>
            <a:off x="5902762" y="1787902"/>
            <a:ext cx="2514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6" type="subTitle"/>
          </p:nvPr>
        </p:nvSpPr>
        <p:spPr>
          <a:xfrm>
            <a:off x="5902762" y="3275603"/>
            <a:ext cx="2514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7" type="subTitle"/>
          </p:nvPr>
        </p:nvSpPr>
        <p:spPr>
          <a:xfrm>
            <a:off x="724690" y="1488663"/>
            <a:ext cx="2514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8" type="subTitle"/>
          </p:nvPr>
        </p:nvSpPr>
        <p:spPr>
          <a:xfrm>
            <a:off x="3313020" y="1488675"/>
            <a:ext cx="2518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9" type="subTitle"/>
          </p:nvPr>
        </p:nvSpPr>
        <p:spPr>
          <a:xfrm>
            <a:off x="5900813" y="1488675"/>
            <a:ext cx="2518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3" type="subTitle"/>
          </p:nvPr>
        </p:nvSpPr>
        <p:spPr>
          <a:xfrm>
            <a:off x="724690" y="2974700"/>
            <a:ext cx="2514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14" type="subTitle"/>
          </p:nvPr>
        </p:nvSpPr>
        <p:spPr>
          <a:xfrm>
            <a:off x="3313020" y="2974702"/>
            <a:ext cx="2518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5" type="subTitle"/>
          </p:nvPr>
        </p:nvSpPr>
        <p:spPr>
          <a:xfrm>
            <a:off x="5900813" y="2974706"/>
            <a:ext cx="2518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04" name="Google Shape;204;p30"/>
          <p:cNvGrpSpPr/>
          <p:nvPr/>
        </p:nvGrpSpPr>
        <p:grpSpPr>
          <a:xfrm>
            <a:off x="-1341825" y="266025"/>
            <a:ext cx="11907559" cy="5013256"/>
            <a:chOff x="-1341825" y="266025"/>
            <a:chExt cx="11907559" cy="5013256"/>
          </a:xfrm>
        </p:grpSpPr>
        <p:sp>
          <p:nvSpPr>
            <p:cNvPr id="205" name="Google Shape;205;p30"/>
            <p:cNvSpPr/>
            <p:nvPr/>
          </p:nvSpPr>
          <p:spPr>
            <a:xfrm>
              <a:off x="8362574" y="266025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30"/>
            <p:cNvGrpSpPr/>
            <p:nvPr/>
          </p:nvGrpSpPr>
          <p:grpSpPr>
            <a:xfrm>
              <a:off x="-1341825" y="3351812"/>
              <a:ext cx="2115801" cy="1927469"/>
              <a:chOff x="4591250" y="4329075"/>
              <a:chExt cx="2115801" cy="1927469"/>
            </a:xfrm>
          </p:grpSpPr>
          <p:sp>
            <p:nvSpPr>
              <p:cNvPr id="207" name="Google Shape;207;p30"/>
              <p:cNvSpPr/>
              <p:nvPr/>
            </p:nvSpPr>
            <p:spPr>
              <a:xfrm>
                <a:off x="4591250" y="432907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0"/>
              <p:cNvSpPr/>
              <p:nvPr/>
            </p:nvSpPr>
            <p:spPr>
              <a:xfrm>
                <a:off x="4875622" y="4588126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1"/>
          <p:cNvGrpSpPr/>
          <p:nvPr/>
        </p:nvGrpSpPr>
        <p:grpSpPr>
          <a:xfrm>
            <a:off x="56899" y="-856900"/>
            <a:ext cx="9763427" cy="7042919"/>
            <a:chOff x="56899" y="-856900"/>
            <a:chExt cx="9763427" cy="7042919"/>
          </a:xfrm>
        </p:grpSpPr>
        <p:grpSp>
          <p:nvGrpSpPr>
            <p:cNvPr id="211" name="Google Shape;211;p31"/>
            <p:cNvGrpSpPr/>
            <p:nvPr/>
          </p:nvGrpSpPr>
          <p:grpSpPr>
            <a:xfrm>
              <a:off x="56899" y="-856900"/>
              <a:ext cx="2758327" cy="7042919"/>
              <a:chOff x="56899" y="-856900"/>
              <a:chExt cx="2758327" cy="7042919"/>
            </a:xfrm>
          </p:grpSpPr>
          <p:sp>
            <p:nvSpPr>
              <p:cNvPr id="212" name="Google Shape;212;p31"/>
              <p:cNvSpPr/>
              <p:nvPr/>
            </p:nvSpPr>
            <p:spPr>
              <a:xfrm>
                <a:off x="56899" y="-856900"/>
                <a:ext cx="2203160" cy="2007051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71450" rotWithShape="0" algn="bl" dir="1200000" dist="85725">
                  <a:srgbClr val="533333">
                    <a:alpha val="20784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3" name="Google Shape;213;p31"/>
              <p:cNvGrpSpPr/>
              <p:nvPr/>
            </p:nvGrpSpPr>
            <p:grpSpPr>
              <a:xfrm>
                <a:off x="699425" y="4258550"/>
                <a:ext cx="2115801" cy="1927469"/>
                <a:chOff x="4591250" y="4329075"/>
                <a:chExt cx="2115801" cy="1927469"/>
              </a:xfrm>
            </p:grpSpPr>
            <p:sp>
              <p:nvSpPr>
                <p:cNvPr id="214" name="Google Shape;214;p31"/>
                <p:cNvSpPr/>
                <p:nvPr/>
              </p:nvSpPr>
              <p:spPr>
                <a:xfrm>
                  <a:off x="4591250" y="4329075"/>
                  <a:ext cx="2115801" cy="1927469"/>
                </a:xfrm>
                <a:custGeom>
                  <a:rect b="b" l="l" r="r" t="t"/>
                  <a:pathLst>
                    <a:path extrusionOk="0" h="39300" w="43140">
                      <a:moveTo>
                        <a:pt x="21570" y="1"/>
                      </a:moveTo>
                      <a:cubicBezTo>
                        <a:pt x="16541" y="1"/>
                        <a:pt x="11513" y="1918"/>
                        <a:pt x="7675" y="5752"/>
                      </a:cubicBezTo>
                      <a:cubicBezTo>
                        <a:pt x="0" y="13427"/>
                        <a:pt x="0" y="25873"/>
                        <a:pt x="7675" y="33548"/>
                      </a:cubicBezTo>
                      <a:cubicBezTo>
                        <a:pt x="11513" y="37383"/>
                        <a:pt x="16541" y="39300"/>
                        <a:pt x="21570" y="39300"/>
                      </a:cubicBezTo>
                      <a:cubicBezTo>
                        <a:pt x="26599" y="39300"/>
                        <a:pt x="31627" y="37383"/>
                        <a:pt x="35465" y="33548"/>
                      </a:cubicBezTo>
                      <a:cubicBezTo>
                        <a:pt x="43140" y="25873"/>
                        <a:pt x="43140" y="13427"/>
                        <a:pt x="35465" y="5752"/>
                      </a:cubicBezTo>
                      <a:cubicBezTo>
                        <a:pt x="31627" y="1918"/>
                        <a:pt x="26599" y="1"/>
                        <a:pt x="215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31"/>
                <p:cNvSpPr/>
                <p:nvPr/>
              </p:nvSpPr>
              <p:spPr>
                <a:xfrm>
                  <a:off x="4875622" y="4588126"/>
                  <a:ext cx="1547108" cy="1409396"/>
                </a:xfrm>
                <a:custGeom>
                  <a:rect b="b" l="l" r="r" t="t"/>
                  <a:pathLst>
                    <a:path extrusionOk="0" h="39300" w="43140">
                      <a:moveTo>
                        <a:pt x="21570" y="1"/>
                      </a:moveTo>
                      <a:cubicBezTo>
                        <a:pt x="16541" y="1"/>
                        <a:pt x="11513" y="1918"/>
                        <a:pt x="7675" y="5752"/>
                      </a:cubicBezTo>
                      <a:cubicBezTo>
                        <a:pt x="0" y="13427"/>
                        <a:pt x="0" y="25873"/>
                        <a:pt x="7675" y="33548"/>
                      </a:cubicBezTo>
                      <a:cubicBezTo>
                        <a:pt x="11513" y="37383"/>
                        <a:pt x="16541" y="39300"/>
                        <a:pt x="21570" y="39300"/>
                      </a:cubicBezTo>
                      <a:cubicBezTo>
                        <a:pt x="26599" y="39300"/>
                        <a:pt x="31627" y="37383"/>
                        <a:pt x="35465" y="33548"/>
                      </a:cubicBezTo>
                      <a:cubicBezTo>
                        <a:pt x="43140" y="25873"/>
                        <a:pt x="43140" y="13427"/>
                        <a:pt x="35465" y="5752"/>
                      </a:cubicBezTo>
                      <a:cubicBezTo>
                        <a:pt x="31627" y="1918"/>
                        <a:pt x="26599" y="1"/>
                        <a:pt x="21570" y="1"/>
                      </a:cubicBezTo>
                      <a:close/>
                    </a:path>
                  </a:pathLst>
                </a:custGeom>
                <a:solidFill>
                  <a:srgbClr val="E99BAB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6" name="Google Shape;216;p31"/>
            <p:cNvGrpSpPr/>
            <p:nvPr/>
          </p:nvGrpSpPr>
          <p:grpSpPr>
            <a:xfrm>
              <a:off x="6713949" y="-110075"/>
              <a:ext cx="3106377" cy="6229726"/>
              <a:chOff x="6713949" y="-110075"/>
              <a:chExt cx="3106377" cy="6229726"/>
            </a:xfrm>
          </p:grpSpPr>
          <p:sp>
            <p:nvSpPr>
              <p:cNvPr id="217" name="Google Shape;217;p31"/>
              <p:cNvSpPr/>
              <p:nvPr/>
            </p:nvSpPr>
            <p:spPr>
              <a:xfrm>
                <a:off x="6713949" y="4112600"/>
                <a:ext cx="2203160" cy="2007051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71450" rotWithShape="0" algn="bl" dir="1200000" dist="85725">
                  <a:srgbClr val="533333">
                    <a:alpha val="20784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8" name="Google Shape;218;p31"/>
              <p:cNvGrpSpPr/>
              <p:nvPr/>
            </p:nvGrpSpPr>
            <p:grpSpPr>
              <a:xfrm>
                <a:off x="7704525" y="-110075"/>
                <a:ext cx="2115801" cy="1927468"/>
                <a:chOff x="1767550" y="-980125"/>
                <a:chExt cx="2115801" cy="1927469"/>
              </a:xfrm>
            </p:grpSpPr>
            <p:sp>
              <p:nvSpPr>
                <p:cNvPr id="219" name="Google Shape;219;p31"/>
                <p:cNvSpPr/>
                <p:nvPr/>
              </p:nvSpPr>
              <p:spPr>
                <a:xfrm>
                  <a:off x="1767550" y="-980125"/>
                  <a:ext cx="2115801" cy="1927469"/>
                </a:xfrm>
                <a:custGeom>
                  <a:rect b="b" l="l" r="r" t="t"/>
                  <a:pathLst>
                    <a:path extrusionOk="0" h="39300" w="43140">
                      <a:moveTo>
                        <a:pt x="21570" y="1"/>
                      </a:moveTo>
                      <a:cubicBezTo>
                        <a:pt x="16541" y="1"/>
                        <a:pt x="11513" y="1918"/>
                        <a:pt x="7675" y="5752"/>
                      </a:cubicBezTo>
                      <a:cubicBezTo>
                        <a:pt x="0" y="13427"/>
                        <a:pt x="0" y="25873"/>
                        <a:pt x="7675" y="33548"/>
                      </a:cubicBezTo>
                      <a:cubicBezTo>
                        <a:pt x="11513" y="37383"/>
                        <a:pt x="16541" y="39300"/>
                        <a:pt x="21570" y="39300"/>
                      </a:cubicBezTo>
                      <a:cubicBezTo>
                        <a:pt x="26599" y="39300"/>
                        <a:pt x="31627" y="37383"/>
                        <a:pt x="35465" y="33548"/>
                      </a:cubicBezTo>
                      <a:cubicBezTo>
                        <a:pt x="43140" y="25873"/>
                        <a:pt x="43140" y="13427"/>
                        <a:pt x="35465" y="5752"/>
                      </a:cubicBezTo>
                      <a:cubicBezTo>
                        <a:pt x="31627" y="1918"/>
                        <a:pt x="26599" y="1"/>
                        <a:pt x="215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31"/>
                <p:cNvSpPr/>
                <p:nvPr/>
              </p:nvSpPr>
              <p:spPr>
                <a:xfrm>
                  <a:off x="2051922" y="-721074"/>
                  <a:ext cx="1547108" cy="1409396"/>
                </a:xfrm>
                <a:custGeom>
                  <a:rect b="b" l="l" r="r" t="t"/>
                  <a:pathLst>
                    <a:path extrusionOk="0" h="39300" w="43140">
                      <a:moveTo>
                        <a:pt x="21570" y="1"/>
                      </a:moveTo>
                      <a:cubicBezTo>
                        <a:pt x="16541" y="1"/>
                        <a:pt x="11513" y="1918"/>
                        <a:pt x="7675" y="5752"/>
                      </a:cubicBezTo>
                      <a:cubicBezTo>
                        <a:pt x="0" y="13427"/>
                        <a:pt x="0" y="25873"/>
                        <a:pt x="7675" y="33548"/>
                      </a:cubicBezTo>
                      <a:cubicBezTo>
                        <a:pt x="11513" y="37383"/>
                        <a:pt x="16541" y="39300"/>
                        <a:pt x="21570" y="39300"/>
                      </a:cubicBezTo>
                      <a:cubicBezTo>
                        <a:pt x="26599" y="39300"/>
                        <a:pt x="31627" y="37383"/>
                        <a:pt x="35465" y="33548"/>
                      </a:cubicBezTo>
                      <a:cubicBezTo>
                        <a:pt x="43140" y="25873"/>
                        <a:pt x="43140" y="13427"/>
                        <a:pt x="35465" y="5752"/>
                      </a:cubicBezTo>
                      <a:cubicBezTo>
                        <a:pt x="31627" y="1918"/>
                        <a:pt x="26599" y="1"/>
                        <a:pt x="21570" y="1"/>
                      </a:cubicBezTo>
                      <a:close/>
                    </a:path>
                  </a:pathLst>
                </a:custGeom>
                <a:solidFill>
                  <a:srgbClr val="E99BAB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21" name="Google Shape;221;p31"/>
          <p:cNvSpPr txBox="1"/>
          <p:nvPr>
            <p:ph type="ctrTitle"/>
          </p:nvPr>
        </p:nvSpPr>
        <p:spPr>
          <a:xfrm>
            <a:off x="1005877" y="1593588"/>
            <a:ext cx="34797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2" name="Google Shape;222;p31"/>
          <p:cNvSpPr txBox="1"/>
          <p:nvPr>
            <p:ph idx="1" type="subTitle"/>
          </p:nvPr>
        </p:nvSpPr>
        <p:spPr>
          <a:xfrm>
            <a:off x="1005775" y="2552126"/>
            <a:ext cx="3479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3" name="Google Shape;223;p31"/>
          <p:cNvSpPr txBox="1"/>
          <p:nvPr/>
        </p:nvSpPr>
        <p:spPr>
          <a:xfrm>
            <a:off x="4658525" y="2662400"/>
            <a:ext cx="34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CREDITS: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sng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,</a:t>
            </a:r>
            <a:r>
              <a:rPr b="0" i="0" lang="en" sz="1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including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sng" cap="none" strike="noStrike">
              <a:solidFill>
                <a:schemeClr val="dk1"/>
              </a:solidFill>
              <a:highlight>
                <a:srgbClr val="DFDEFC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2"/>
          <p:cNvGrpSpPr/>
          <p:nvPr/>
        </p:nvGrpSpPr>
        <p:grpSpPr>
          <a:xfrm>
            <a:off x="-1279126" y="-1090700"/>
            <a:ext cx="11306910" cy="7317593"/>
            <a:chOff x="-1279126" y="-1090700"/>
            <a:chExt cx="11306910" cy="7317593"/>
          </a:xfrm>
        </p:grpSpPr>
        <p:grpSp>
          <p:nvGrpSpPr>
            <p:cNvPr id="226" name="Google Shape;226;p32"/>
            <p:cNvGrpSpPr/>
            <p:nvPr/>
          </p:nvGrpSpPr>
          <p:grpSpPr>
            <a:xfrm>
              <a:off x="6674525" y="4299425"/>
              <a:ext cx="2115801" cy="1927468"/>
              <a:chOff x="1767550" y="-980125"/>
              <a:chExt cx="2115801" cy="1927469"/>
            </a:xfrm>
          </p:grpSpPr>
          <p:sp>
            <p:nvSpPr>
              <p:cNvPr id="227" name="Google Shape;227;p32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" name="Google Shape;229;p32"/>
            <p:cNvSpPr/>
            <p:nvPr/>
          </p:nvSpPr>
          <p:spPr>
            <a:xfrm>
              <a:off x="7824624" y="-546600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-1279126" y="3015025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32"/>
            <p:cNvGrpSpPr/>
            <p:nvPr/>
          </p:nvGrpSpPr>
          <p:grpSpPr>
            <a:xfrm>
              <a:off x="242850" y="-1090700"/>
              <a:ext cx="2115801" cy="1927469"/>
              <a:chOff x="1767550" y="-980125"/>
              <a:chExt cx="2115801" cy="1927469"/>
            </a:xfrm>
          </p:grpSpPr>
          <p:sp>
            <p:nvSpPr>
              <p:cNvPr id="232" name="Google Shape;232;p32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33"/>
          <p:cNvGrpSpPr/>
          <p:nvPr/>
        </p:nvGrpSpPr>
        <p:grpSpPr>
          <a:xfrm>
            <a:off x="-1309075" y="12"/>
            <a:ext cx="11783126" cy="5303344"/>
            <a:chOff x="-1309075" y="12"/>
            <a:chExt cx="11783126" cy="5303344"/>
          </a:xfrm>
        </p:grpSpPr>
        <p:grpSp>
          <p:nvGrpSpPr>
            <p:cNvPr id="236" name="Google Shape;236;p33"/>
            <p:cNvGrpSpPr/>
            <p:nvPr/>
          </p:nvGrpSpPr>
          <p:grpSpPr>
            <a:xfrm>
              <a:off x="-1309075" y="12"/>
              <a:ext cx="2115801" cy="1927469"/>
              <a:chOff x="4591250" y="4329075"/>
              <a:chExt cx="2115801" cy="1927469"/>
            </a:xfrm>
          </p:grpSpPr>
          <p:sp>
            <p:nvSpPr>
              <p:cNvPr id="237" name="Google Shape;237;p33"/>
              <p:cNvSpPr/>
              <p:nvPr/>
            </p:nvSpPr>
            <p:spPr>
              <a:xfrm>
                <a:off x="4591250" y="432907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4875622" y="4588126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8358250" y="3375887"/>
              <a:ext cx="2115801" cy="1927469"/>
              <a:chOff x="4591250" y="4329075"/>
              <a:chExt cx="2115801" cy="1927469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4591250" y="432907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4875622" y="4588126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subTitle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subTitle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subTitle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4" type="subTitle"/>
          </p:nvPr>
        </p:nvSpPr>
        <p:spPr>
          <a:xfrm>
            <a:off x="937625" y="211147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5" type="subTitle"/>
          </p:nvPr>
        </p:nvSpPr>
        <p:spPr>
          <a:xfrm>
            <a:off x="3484350" y="211147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6" type="subTitle"/>
          </p:nvPr>
        </p:nvSpPr>
        <p:spPr>
          <a:xfrm>
            <a:off x="6031075" y="211147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8" name="Google Shape;48;p12"/>
          <p:cNvGrpSpPr/>
          <p:nvPr/>
        </p:nvGrpSpPr>
        <p:grpSpPr>
          <a:xfrm>
            <a:off x="-1057351" y="348812"/>
            <a:ext cx="11510402" cy="5997439"/>
            <a:chOff x="-1057351" y="348812"/>
            <a:chExt cx="11510402" cy="5997439"/>
          </a:xfrm>
        </p:grpSpPr>
        <p:grpSp>
          <p:nvGrpSpPr>
            <p:cNvPr id="49" name="Google Shape;49;p12"/>
            <p:cNvGrpSpPr/>
            <p:nvPr/>
          </p:nvGrpSpPr>
          <p:grpSpPr>
            <a:xfrm>
              <a:off x="8337250" y="348812"/>
              <a:ext cx="2115801" cy="1927469"/>
              <a:chOff x="8337250" y="348812"/>
              <a:chExt cx="2115801" cy="1927469"/>
            </a:xfrm>
          </p:grpSpPr>
          <p:sp>
            <p:nvSpPr>
              <p:cNvPr id="50" name="Google Shape;50;p12"/>
              <p:cNvSpPr/>
              <p:nvPr/>
            </p:nvSpPr>
            <p:spPr>
              <a:xfrm>
                <a:off x="8337250" y="348812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2"/>
              <p:cNvSpPr/>
              <p:nvPr/>
            </p:nvSpPr>
            <p:spPr>
              <a:xfrm>
                <a:off x="8621622" y="607863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" name="Google Shape;52;p12"/>
            <p:cNvSpPr/>
            <p:nvPr/>
          </p:nvSpPr>
          <p:spPr>
            <a:xfrm>
              <a:off x="-1057351" y="4339200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691800" y="2451900"/>
            <a:ext cx="4531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3691800" y="1531100"/>
            <a:ext cx="1384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3"/>
          <p:cNvSpPr/>
          <p:nvPr>
            <p:ph idx="3" type="pic"/>
          </p:nvPr>
        </p:nvSpPr>
        <p:spPr>
          <a:xfrm>
            <a:off x="-90274" y="1008358"/>
            <a:ext cx="3126600" cy="3126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4395624" y="4608500"/>
            <a:ext cx="2203160" cy="2007051"/>
          </a:xfrm>
          <a:custGeom>
            <a:rect b="b" l="l" r="r" t="t"/>
            <a:pathLst>
              <a:path extrusionOk="0" h="39300" w="43140">
                <a:moveTo>
                  <a:pt x="21570" y="1"/>
                </a:moveTo>
                <a:cubicBezTo>
                  <a:pt x="16541" y="1"/>
                  <a:pt x="11513" y="1918"/>
                  <a:pt x="7675" y="5752"/>
                </a:cubicBezTo>
                <a:cubicBezTo>
                  <a:pt x="0" y="13427"/>
                  <a:pt x="0" y="25873"/>
                  <a:pt x="7675" y="33548"/>
                </a:cubicBezTo>
                <a:cubicBezTo>
                  <a:pt x="11513" y="37383"/>
                  <a:pt x="16541" y="39300"/>
                  <a:pt x="21570" y="39300"/>
                </a:cubicBezTo>
                <a:cubicBezTo>
                  <a:pt x="26599" y="39300"/>
                  <a:pt x="31627" y="37383"/>
                  <a:pt x="35465" y="33548"/>
                </a:cubicBezTo>
                <a:cubicBezTo>
                  <a:pt x="43140" y="25873"/>
                  <a:pt x="43140" y="13427"/>
                  <a:pt x="35465" y="5752"/>
                </a:cubicBezTo>
                <a:cubicBezTo>
                  <a:pt x="31627" y="1918"/>
                  <a:pt x="26599" y="1"/>
                  <a:pt x="21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171450" rotWithShape="0" algn="bl" dir="1200000" dist="85725">
              <a:srgbClr val="533333">
                <a:alpha val="2078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720000" y="923875"/>
            <a:ext cx="770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2B1B0B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370049" y="-371450"/>
            <a:ext cx="2203160" cy="2007051"/>
          </a:xfrm>
          <a:custGeom>
            <a:rect b="b" l="l" r="r" t="t"/>
            <a:pathLst>
              <a:path extrusionOk="0" h="39300" w="43140">
                <a:moveTo>
                  <a:pt x="21570" y="1"/>
                </a:moveTo>
                <a:cubicBezTo>
                  <a:pt x="16541" y="1"/>
                  <a:pt x="11513" y="1918"/>
                  <a:pt x="7675" y="5752"/>
                </a:cubicBezTo>
                <a:cubicBezTo>
                  <a:pt x="0" y="13427"/>
                  <a:pt x="0" y="25873"/>
                  <a:pt x="7675" y="33548"/>
                </a:cubicBezTo>
                <a:cubicBezTo>
                  <a:pt x="11513" y="37383"/>
                  <a:pt x="16541" y="39300"/>
                  <a:pt x="21570" y="39300"/>
                </a:cubicBezTo>
                <a:cubicBezTo>
                  <a:pt x="26599" y="39300"/>
                  <a:pt x="31627" y="37383"/>
                  <a:pt x="35465" y="33548"/>
                </a:cubicBezTo>
                <a:cubicBezTo>
                  <a:pt x="43140" y="25873"/>
                  <a:pt x="43140" y="13427"/>
                  <a:pt x="35465" y="5752"/>
                </a:cubicBezTo>
                <a:cubicBezTo>
                  <a:pt x="31627" y="1918"/>
                  <a:pt x="26599" y="1"/>
                  <a:pt x="21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171450" rotWithShape="0" algn="bl" dir="1200000" dist="85725">
              <a:srgbClr val="533333">
                <a:alpha val="2078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-1395725" y="3707775"/>
            <a:ext cx="2115801" cy="1927469"/>
            <a:chOff x="-1395725" y="3707775"/>
            <a:chExt cx="2115801" cy="1927469"/>
          </a:xfrm>
        </p:grpSpPr>
        <p:sp>
          <p:nvSpPr>
            <p:cNvPr id="63" name="Google Shape;63;p14"/>
            <p:cNvSpPr/>
            <p:nvPr/>
          </p:nvSpPr>
          <p:spPr>
            <a:xfrm>
              <a:off x="-1395725" y="3707775"/>
              <a:ext cx="2115801" cy="1927469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-1111353" y="3966826"/>
              <a:ext cx="1547108" cy="1409396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rgbClr val="E99BAB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743049" y="2569200"/>
            <a:ext cx="35625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subTitle"/>
          </p:nvPr>
        </p:nvSpPr>
        <p:spPr>
          <a:xfrm>
            <a:off x="838450" y="2569200"/>
            <a:ext cx="35625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838450" y="2071750"/>
            <a:ext cx="3562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4743050" y="2071750"/>
            <a:ext cx="3562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-1407101" y="-57425"/>
            <a:ext cx="11966860" cy="5486601"/>
            <a:chOff x="-1407101" y="-57425"/>
            <a:chExt cx="11966860" cy="5486601"/>
          </a:xfrm>
        </p:grpSpPr>
        <p:sp>
          <p:nvSpPr>
            <p:cNvPr id="72" name="Google Shape;72;p15"/>
            <p:cNvSpPr/>
            <p:nvPr/>
          </p:nvSpPr>
          <p:spPr>
            <a:xfrm>
              <a:off x="-1407101" y="3422125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356599" y="-57425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-1488051" y="3292575"/>
            <a:ext cx="2203160" cy="2007051"/>
          </a:xfrm>
          <a:custGeom>
            <a:rect b="b" l="l" r="r" t="t"/>
            <a:pathLst>
              <a:path extrusionOk="0" h="39300" w="43140">
                <a:moveTo>
                  <a:pt x="21570" y="1"/>
                </a:moveTo>
                <a:cubicBezTo>
                  <a:pt x="16541" y="1"/>
                  <a:pt x="11513" y="1918"/>
                  <a:pt x="7675" y="5752"/>
                </a:cubicBezTo>
                <a:cubicBezTo>
                  <a:pt x="0" y="13427"/>
                  <a:pt x="0" y="25873"/>
                  <a:pt x="7675" y="33548"/>
                </a:cubicBezTo>
                <a:cubicBezTo>
                  <a:pt x="11513" y="37383"/>
                  <a:pt x="16541" y="39300"/>
                  <a:pt x="21570" y="39300"/>
                </a:cubicBezTo>
                <a:cubicBezTo>
                  <a:pt x="26599" y="39300"/>
                  <a:pt x="31627" y="37383"/>
                  <a:pt x="35465" y="33548"/>
                </a:cubicBezTo>
                <a:cubicBezTo>
                  <a:pt x="43140" y="25873"/>
                  <a:pt x="43140" y="13427"/>
                  <a:pt x="35465" y="5752"/>
                </a:cubicBezTo>
                <a:cubicBezTo>
                  <a:pt x="31627" y="1918"/>
                  <a:pt x="26599" y="1"/>
                  <a:pt x="21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171450" rotWithShape="0" algn="bl" dir="1200000" dist="85725">
              <a:srgbClr val="533333">
                <a:alpha val="2078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6"/>
          <p:cNvGrpSpPr/>
          <p:nvPr/>
        </p:nvGrpSpPr>
        <p:grpSpPr>
          <a:xfrm>
            <a:off x="8350825" y="445025"/>
            <a:ext cx="2115801" cy="1927468"/>
            <a:chOff x="1767550" y="-980125"/>
            <a:chExt cx="2115801" cy="1927469"/>
          </a:xfrm>
        </p:grpSpPr>
        <p:sp>
          <p:nvSpPr>
            <p:cNvPr id="78" name="Google Shape;78;p16"/>
            <p:cNvSpPr/>
            <p:nvPr/>
          </p:nvSpPr>
          <p:spPr>
            <a:xfrm>
              <a:off x="1767550" y="-980125"/>
              <a:ext cx="2115801" cy="1927469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2051922" y="-721074"/>
              <a:ext cx="1547108" cy="1409396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rgbClr val="E99BAB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110000" y="1151175"/>
            <a:ext cx="34443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10000" y="2202425"/>
            <a:ext cx="34443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2" type="pic"/>
          </p:nvPr>
        </p:nvSpPr>
        <p:spPr>
          <a:xfrm>
            <a:off x="6149751" y="1008358"/>
            <a:ext cx="3126600" cy="3126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4" name="Google Shape;84;p17"/>
          <p:cNvGrpSpPr/>
          <p:nvPr/>
        </p:nvGrpSpPr>
        <p:grpSpPr>
          <a:xfrm>
            <a:off x="3378575" y="-1440950"/>
            <a:ext cx="3022734" cy="7864194"/>
            <a:chOff x="3378575" y="-1440950"/>
            <a:chExt cx="3022734" cy="7864194"/>
          </a:xfrm>
        </p:grpSpPr>
        <p:grpSp>
          <p:nvGrpSpPr>
            <p:cNvPr id="85" name="Google Shape;85;p17"/>
            <p:cNvGrpSpPr/>
            <p:nvPr/>
          </p:nvGrpSpPr>
          <p:grpSpPr>
            <a:xfrm>
              <a:off x="3378575" y="4495775"/>
              <a:ext cx="2115801" cy="1927469"/>
              <a:chOff x="3378575" y="4495775"/>
              <a:chExt cx="2115801" cy="1927469"/>
            </a:xfrm>
          </p:grpSpPr>
          <p:sp>
            <p:nvSpPr>
              <p:cNvPr id="86" name="Google Shape;86;p17"/>
              <p:cNvSpPr/>
              <p:nvPr/>
            </p:nvSpPr>
            <p:spPr>
              <a:xfrm>
                <a:off x="3378575" y="449577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3662947" y="4754826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" name="Google Shape;88;p17"/>
            <p:cNvSpPr/>
            <p:nvPr/>
          </p:nvSpPr>
          <p:spPr>
            <a:xfrm>
              <a:off x="4198149" y="-1440950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1" name="Google Shape;91;p18"/>
          <p:cNvGrpSpPr/>
          <p:nvPr/>
        </p:nvGrpSpPr>
        <p:grpSpPr>
          <a:xfrm>
            <a:off x="-1387976" y="-899013"/>
            <a:ext cx="11464352" cy="6042514"/>
            <a:chOff x="-1387976" y="-899013"/>
            <a:chExt cx="11464352" cy="6042514"/>
          </a:xfrm>
        </p:grpSpPr>
        <p:sp>
          <p:nvSpPr>
            <p:cNvPr id="92" name="Google Shape;92;p18"/>
            <p:cNvSpPr/>
            <p:nvPr/>
          </p:nvSpPr>
          <p:spPr>
            <a:xfrm>
              <a:off x="-1387976" y="3136450"/>
              <a:ext cx="2203160" cy="2007051"/>
            </a:xfrm>
            <a:custGeom>
              <a:rect b="b" l="l" r="r" t="t"/>
              <a:pathLst>
                <a:path extrusionOk="0" h="39300" w="43140">
                  <a:moveTo>
                    <a:pt x="21570" y="1"/>
                  </a:moveTo>
                  <a:cubicBezTo>
                    <a:pt x="16541" y="1"/>
                    <a:pt x="11513" y="1918"/>
                    <a:pt x="7675" y="5752"/>
                  </a:cubicBezTo>
                  <a:cubicBezTo>
                    <a:pt x="0" y="13427"/>
                    <a:pt x="0" y="25873"/>
                    <a:pt x="7675" y="33548"/>
                  </a:cubicBezTo>
                  <a:cubicBezTo>
                    <a:pt x="11513" y="37383"/>
                    <a:pt x="16541" y="39300"/>
                    <a:pt x="21570" y="39300"/>
                  </a:cubicBezTo>
                  <a:cubicBezTo>
                    <a:pt x="26599" y="39300"/>
                    <a:pt x="31627" y="37383"/>
                    <a:pt x="35465" y="33548"/>
                  </a:cubicBezTo>
                  <a:cubicBezTo>
                    <a:pt x="43140" y="25873"/>
                    <a:pt x="43140" y="13427"/>
                    <a:pt x="35465" y="5752"/>
                  </a:cubicBezTo>
                  <a:cubicBezTo>
                    <a:pt x="31627" y="1918"/>
                    <a:pt x="26599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rotWithShape="0" algn="bl" dir="1200000" dist="85725">
                <a:srgbClr val="533333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18"/>
            <p:cNvGrpSpPr/>
            <p:nvPr/>
          </p:nvGrpSpPr>
          <p:grpSpPr>
            <a:xfrm>
              <a:off x="7960575" y="-899013"/>
              <a:ext cx="2115801" cy="1927469"/>
              <a:chOff x="1767550" y="-980125"/>
              <a:chExt cx="2115801" cy="1927469"/>
            </a:xfrm>
          </p:grpSpPr>
          <p:sp>
            <p:nvSpPr>
              <p:cNvPr id="94" name="Google Shape;94;p18"/>
              <p:cNvSpPr/>
              <p:nvPr/>
            </p:nvSpPr>
            <p:spPr>
              <a:xfrm>
                <a:off x="1767550" y="-980125"/>
                <a:ext cx="2115801" cy="1927469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FCDF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2051922" y="-721074"/>
                <a:ext cx="1547108" cy="1409396"/>
              </a:xfrm>
              <a:custGeom>
                <a:rect b="b" l="l" r="r" t="t"/>
                <a:pathLst>
                  <a:path extrusionOk="0" h="39300" w="43140">
                    <a:moveTo>
                      <a:pt x="21570" y="1"/>
                    </a:moveTo>
                    <a:cubicBezTo>
                      <a:pt x="16541" y="1"/>
                      <a:pt x="11513" y="1918"/>
                      <a:pt x="7675" y="5752"/>
                    </a:cubicBezTo>
                    <a:cubicBezTo>
                      <a:pt x="0" y="13427"/>
                      <a:pt x="0" y="25873"/>
                      <a:pt x="7675" y="33548"/>
                    </a:cubicBezTo>
                    <a:cubicBezTo>
                      <a:pt x="11513" y="37383"/>
                      <a:pt x="16541" y="39300"/>
                      <a:pt x="21570" y="39300"/>
                    </a:cubicBezTo>
                    <a:cubicBezTo>
                      <a:pt x="26599" y="39300"/>
                      <a:pt x="31627" y="37383"/>
                      <a:pt x="35465" y="33548"/>
                    </a:cubicBezTo>
                    <a:cubicBezTo>
                      <a:pt x="43140" y="25873"/>
                      <a:pt x="43140" y="13427"/>
                      <a:pt x="35465" y="5752"/>
                    </a:cubicBezTo>
                    <a:cubicBezTo>
                      <a:pt x="31627" y="1918"/>
                      <a:pt x="26599" y="1"/>
                      <a:pt x="21570" y="1"/>
                    </a:cubicBezTo>
                    <a:close/>
                  </a:path>
                </a:pathLst>
              </a:custGeom>
              <a:solidFill>
                <a:srgbClr val="E99BAB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zeret Mono"/>
              <a:buNone/>
              <a:defRPr b="0" i="0" sz="27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zeret Mono"/>
              <a:buNone/>
              <a:defRPr b="0" i="0" sz="27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zeret Mono"/>
              <a:buNone/>
              <a:defRPr b="0" i="0" sz="27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zeret Mono"/>
              <a:buNone/>
              <a:defRPr b="0" i="0" sz="27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zeret Mono"/>
              <a:buNone/>
              <a:defRPr b="0" i="0" sz="27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zeret Mono"/>
              <a:buNone/>
              <a:defRPr b="0" i="0" sz="27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zeret Mono"/>
              <a:buNone/>
              <a:defRPr b="0" i="0" sz="27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zeret Mono"/>
              <a:buNone/>
              <a:defRPr b="0" i="0" sz="27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zeret Mono"/>
              <a:buNone/>
              <a:defRPr b="0" i="0" sz="2700" u="none" cap="none" strike="noStrike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b="0" i="0" sz="12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b="0" i="0" sz="12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b="0" i="0" sz="12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b="0" i="0" sz="12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b="0" i="0" sz="12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b="0" i="0" sz="12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b="0" i="0" sz="12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b="0" i="0" sz="12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b="0" i="0" sz="12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"/>
          <p:cNvSpPr txBox="1"/>
          <p:nvPr>
            <p:ph type="ctrTitle"/>
          </p:nvPr>
        </p:nvSpPr>
        <p:spPr>
          <a:xfrm>
            <a:off x="1497400" y="1948525"/>
            <a:ext cx="71124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1"/>
                </a:solidFill>
              </a:rPr>
              <a:t>Projeto APP - GEGAI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52" name="Google Shape;252;p2"/>
          <p:cNvSpPr txBox="1"/>
          <p:nvPr>
            <p:ph idx="2" type="title"/>
          </p:nvPr>
        </p:nvSpPr>
        <p:spPr>
          <a:xfrm>
            <a:off x="898875" y="1509819"/>
            <a:ext cx="734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3" name="Google Shape;253;p2"/>
          <p:cNvSpPr txBox="1"/>
          <p:nvPr>
            <p:ph idx="4" type="title"/>
          </p:nvPr>
        </p:nvSpPr>
        <p:spPr>
          <a:xfrm>
            <a:off x="898875" y="3245531"/>
            <a:ext cx="734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4" name="Google Shape;254;p2"/>
          <p:cNvSpPr txBox="1"/>
          <p:nvPr>
            <p:ph idx="6" type="title"/>
          </p:nvPr>
        </p:nvSpPr>
        <p:spPr>
          <a:xfrm>
            <a:off x="4607675" y="2422979"/>
            <a:ext cx="734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5" name="Google Shape;255;p2"/>
          <p:cNvSpPr txBox="1"/>
          <p:nvPr>
            <p:ph idx="1" type="subTitle"/>
          </p:nvPr>
        </p:nvSpPr>
        <p:spPr>
          <a:xfrm>
            <a:off x="1633575" y="1462719"/>
            <a:ext cx="2900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Backlog &amp; Kanban</a:t>
            </a:r>
            <a:endParaRPr/>
          </a:p>
        </p:txBody>
      </p:sp>
      <p:sp>
        <p:nvSpPr>
          <p:cNvPr id="256" name="Google Shape;256;p2"/>
          <p:cNvSpPr txBox="1"/>
          <p:nvPr>
            <p:ph idx="8" type="subTitle"/>
          </p:nvPr>
        </p:nvSpPr>
        <p:spPr>
          <a:xfrm>
            <a:off x="1633575" y="3151331"/>
            <a:ext cx="2900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Daily</a:t>
            </a:r>
            <a:endParaRPr/>
          </a:p>
        </p:txBody>
      </p:sp>
      <p:sp>
        <p:nvSpPr>
          <p:cNvPr id="257" name="Google Shape;257;p2"/>
          <p:cNvSpPr txBox="1"/>
          <p:nvPr>
            <p:ph idx="9" type="subTitle"/>
          </p:nvPr>
        </p:nvSpPr>
        <p:spPr>
          <a:xfrm>
            <a:off x="5342375" y="2323679"/>
            <a:ext cx="2900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Telas - Celular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/>
          <p:nvPr>
            <p:ph type="title"/>
          </p:nvPr>
        </p:nvSpPr>
        <p:spPr>
          <a:xfrm>
            <a:off x="-620675" y="78750"/>
            <a:ext cx="57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Backlog &amp; Kanban</a:t>
            </a:r>
            <a:endParaRPr/>
          </a:p>
        </p:txBody>
      </p:sp>
      <p:pic>
        <p:nvPicPr>
          <p:cNvPr id="263" name="Google Shape;26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50" y="651450"/>
            <a:ext cx="6252107" cy="41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/>
          <p:nvPr>
            <p:ph type="title"/>
          </p:nvPr>
        </p:nvSpPr>
        <p:spPr>
          <a:xfrm>
            <a:off x="-620675" y="78750"/>
            <a:ext cx="57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Backlog &amp; Kanban</a:t>
            </a:r>
            <a:endParaRPr/>
          </a:p>
        </p:txBody>
      </p:sp>
      <p:pic>
        <p:nvPicPr>
          <p:cNvPr id="269" name="Google Shape;2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475" y="651450"/>
            <a:ext cx="6440450" cy="41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/>
          <p:nvPr>
            <p:ph type="title"/>
          </p:nvPr>
        </p:nvSpPr>
        <p:spPr>
          <a:xfrm>
            <a:off x="-620675" y="78750"/>
            <a:ext cx="57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Backlog &amp; Kanban</a:t>
            </a:r>
            <a:endParaRPr/>
          </a:p>
        </p:txBody>
      </p:sp>
      <p:pic>
        <p:nvPicPr>
          <p:cNvPr id="275" name="Google Shape;275;p4"/>
          <p:cNvPicPr preferRelativeResize="0"/>
          <p:nvPr/>
        </p:nvPicPr>
        <p:blipFill rotWithShape="1">
          <a:blip r:embed="rId3">
            <a:alphaModFix/>
          </a:blip>
          <a:srcRect b="0" l="2002" r="2165" t="0"/>
          <a:stretch/>
        </p:blipFill>
        <p:spPr>
          <a:xfrm>
            <a:off x="1653450" y="651450"/>
            <a:ext cx="6089775" cy="41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>
            <p:ph type="title"/>
          </p:nvPr>
        </p:nvSpPr>
        <p:spPr>
          <a:xfrm>
            <a:off x="720000" y="124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Daily</a:t>
            </a:r>
            <a:endParaRPr/>
          </a:p>
        </p:txBody>
      </p:sp>
      <p:sp>
        <p:nvSpPr>
          <p:cNvPr id="281" name="Google Shape;281;p6"/>
          <p:cNvSpPr txBox="1"/>
          <p:nvPr>
            <p:ph idx="1" type="subTitle"/>
          </p:nvPr>
        </p:nvSpPr>
        <p:spPr>
          <a:xfrm>
            <a:off x="148650" y="1440225"/>
            <a:ext cx="23796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Cada integrante colaborou na sua função;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Trabalho em equipe.</a:t>
            </a:r>
            <a:endParaRPr/>
          </a:p>
        </p:txBody>
      </p:sp>
      <p:sp>
        <p:nvSpPr>
          <p:cNvPr id="282" name="Google Shape;282;p6"/>
          <p:cNvSpPr txBox="1"/>
          <p:nvPr>
            <p:ph idx="4" type="subTitle"/>
          </p:nvPr>
        </p:nvSpPr>
        <p:spPr>
          <a:xfrm>
            <a:off x="250800" y="1077821"/>
            <a:ext cx="2175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Pontos Positivos</a:t>
            </a:r>
            <a:endParaRPr sz="1500"/>
          </a:p>
        </p:txBody>
      </p:sp>
      <p:sp>
        <p:nvSpPr>
          <p:cNvPr id="283" name="Google Shape;283;p6"/>
          <p:cNvSpPr txBox="1"/>
          <p:nvPr>
            <p:ph idx="4" type="subTitle"/>
          </p:nvPr>
        </p:nvSpPr>
        <p:spPr>
          <a:xfrm>
            <a:off x="2426100" y="2942021"/>
            <a:ext cx="2175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Pontos Negativos</a:t>
            </a:r>
            <a:endParaRPr sz="1500"/>
          </a:p>
        </p:txBody>
      </p:sp>
      <p:sp>
        <p:nvSpPr>
          <p:cNvPr id="284" name="Google Shape;284;p6"/>
          <p:cNvSpPr txBox="1"/>
          <p:nvPr>
            <p:ph idx="4" type="subTitle"/>
          </p:nvPr>
        </p:nvSpPr>
        <p:spPr>
          <a:xfrm>
            <a:off x="4523900" y="1154125"/>
            <a:ext cx="3228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Pontos a melhorar</a:t>
            </a:r>
            <a:endParaRPr sz="1500"/>
          </a:p>
        </p:txBody>
      </p:sp>
      <p:sp>
        <p:nvSpPr>
          <p:cNvPr id="285" name="Google Shape;285;p6"/>
          <p:cNvSpPr txBox="1"/>
          <p:nvPr>
            <p:ph idx="1" type="subTitle"/>
          </p:nvPr>
        </p:nvSpPr>
        <p:spPr>
          <a:xfrm>
            <a:off x="2221800" y="3209200"/>
            <a:ext cx="23796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dificuldade com o node js e react native.</a:t>
            </a:r>
            <a:endParaRPr/>
          </a:p>
        </p:txBody>
      </p:sp>
      <p:sp>
        <p:nvSpPr>
          <p:cNvPr id="286" name="Google Shape;286;p6"/>
          <p:cNvSpPr txBox="1"/>
          <p:nvPr>
            <p:ph idx="1" type="subTitle"/>
          </p:nvPr>
        </p:nvSpPr>
        <p:spPr>
          <a:xfrm>
            <a:off x="4401800" y="1440225"/>
            <a:ext cx="23796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Aprofundar o entendimento do node js e react native.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/>
          <p:nvPr>
            <p:ph type="title"/>
          </p:nvPr>
        </p:nvSpPr>
        <p:spPr>
          <a:xfrm>
            <a:off x="1583550" y="94000"/>
            <a:ext cx="57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Telas</a:t>
            </a:r>
            <a:endParaRPr/>
          </a:p>
        </p:txBody>
      </p:sp>
      <p:pic>
        <p:nvPicPr>
          <p:cNvPr id="292" name="Google Shape;2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400" y="666700"/>
            <a:ext cx="60864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/>
          <p:nvPr>
            <p:ph type="title"/>
          </p:nvPr>
        </p:nvSpPr>
        <p:spPr>
          <a:xfrm>
            <a:off x="1583550" y="94000"/>
            <a:ext cx="57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Telas</a:t>
            </a:r>
            <a:endParaRPr/>
          </a:p>
        </p:txBody>
      </p:sp>
      <p:pic>
        <p:nvPicPr>
          <p:cNvPr id="298" name="Google Shape;2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666700"/>
            <a:ext cx="63246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rner Syndrome: Hormonal Imbalances by Slidesgo">
  <a:themeElements>
    <a:clrScheme name="Simple Light">
      <a:dk1>
        <a:srgbClr val="533333"/>
      </a:dk1>
      <a:lt1>
        <a:srgbClr val="FFF5F7"/>
      </a:lt1>
      <a:dk2>
        <a:srgbClr val="FCDFE5"/>
      </a:dk2>
      <a:lt2>
        <a:srgbClr val="F3C4CD"/>
      </a:lt2>
      <a:accent1>
        <a:srgbClr val="E6A3AE"/>
      </a:accent1>
      <a:accent2>
        <a:srgbClr val="D8859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