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8EC6-1F0C-45CD-B819-6306F130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7FE8-A601-46D8-8C35-8E2432DF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A741-F925-4E71-B30B-2372B6D5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9846-5E3E-41D7-8C48-64C74EFD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EE50-C142-4CAE-9F0B-0E7F688F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0919-800A-4E5D-98BB-C5F0B114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EE41E-4833-433F-B084-63D3010D2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4A57-60E4-4C3F-BB8C-CA0F08B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C787-5CAC-4F79-8A67-BB7CFDB5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E904-F495-476E-B93A-D47C5591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3437E-15D0-4ADA-A1DB-B564CD130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3736-3955-4B9E-AB3D-59848D61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F92C-7370-4478-B9DC-6FC23FE5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91D6-6795-429A-84BE-FA08C18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E796-FBFB-417C-BA71-A6748565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303-F8C5-4870-84F6-7D1FFD9F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DC1C-05B8-4FF3-B03B-534D2B3A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B2D3-FBF4-4337-8705-8E3C5802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76EC-7E9E-4605-A3EF-EDAAB7B5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1679-1C70-42E4-AE86-0669C375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F184-9027-45CA-920A-630BD8B7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D2637-9E82-4348-8444-51CE8A59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FEA5-F18E-4258-942A-B798EC89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EF2B-B4AF-43D6-BD1E-EB2B268C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44EA-C71A-4699-B7E5-884E8AB0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BA4E-E5AC-4225-B932-564B84CF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C932-F803-4448-8439-3E865EAB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F5DA5-0CB1-45E3-8672-9BEFC66B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6F490-447A-4A46-BDAF-1C0EFC87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608C-59BC-4045-8DDA-0973F314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AB6C-53DD-4EBD-9A82-D5675DBB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D056-99D1-41EB-903E-527825AA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64DD-A526-4860-9E71-0BA66C04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7FEE-AF16-44B5-B335-FC3FB38B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735EB-4738-42C3-B82C-83C8A1DCF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2F9A1-FAD4-4031-9B87-E8F973775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5D0D0-76F5-434B-8949-E6B8BF49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4AFAA-3DDE-41C9-B5D6-DBDF58C1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9DBC0-FE4A-456C-BC5B-FD34F376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2527-7DEE-429D-8FB7-EF0EA91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C7FBD-FE57-4237-91EE-9A54F94A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824AC-052A-4439-A087-EDEA0C56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77294-FB0E-466E-9B63-40810E18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5D01D-69E7-49D5-9C72-653AB31B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1702B-59DF-4F96-A3FA-189CD897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FCA64-B0CF-4B65-BED7-A4F47A0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D0CF-A43B-4A60-9099-A42AA83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9BE3-2BC5-452A-9646-0EBD0C88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EE15E-3D3B-4ABB-9F61-934F0445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ADCB8-A072-4F60-A500-A5F392F2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11DC2-7600-4A65-A944-C22DBDE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B638-BB6C-445C-A9B4-DF5405BE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AF0A-ACC8-4326-93E8-A3BF4599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F0F9-B0B7-4815-B13A-EC66915C2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EE52E-D72C-4FB2-B735-61939457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8A2D-5BAE-486D-9E49-87A858C6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6FACC-39B2-4527-A959-CE3CA682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7B9B-040F-4E52-82CB-AC94705C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Texturizer/>
                    </a14:imgEffect>
                  </a14:imgLayer>
                </a14:imgProps>
              </a:ext>
            </a:extLst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916E7-19B8-4280-8D43-30C17BEF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58CB-1182-481B-AA87-99747BD1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DFDE-ABF7-4414-8A78-778C77D1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EC9F-1A54-4F21-8FC1-5ECA3CD83AD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DCAA-D802-4FA6-B679-7C152D1C1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370C-9B51-407C-962A-B65FDAFF7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E8EE-0292-47E5-B1D7-1DDE9A4A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otor_vehicle_fatality_rate_in_U.S._by_year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hyperlink" Target="https://github.com/fivethirtyeight/data/tree/master/airline-safety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www.bts.gov/content/transportation-fatalities-mode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hyperlink" Target="https://en.wikipedia.org/wiki/List_of_accidents_and_incidents_involving_commercial_aircraft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airlines.org/dataset/annual-results-u-s-passenger-airlines/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oardroom">
            <a:extLst>
              <a:ext uri="{FF2B5EF4-FFF2-40B4-BE49-F238E27FC236}">
                <a16:creationId xmlns:a16="http://schemas.microsoft.com/office/drawing/2014/main" id="{215839C1-F023-43C5-B2DD-F25F8E0E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826" y="870559"/>
            <a:ext cx="1730326" cy="1730326"/>
          </a:xfrm>
          <a:prstGeom prst="rect">
            <a:avLst/>
          </a:prstGeom>
        </p:spPr>
      </p:pic>
      <p:pic>
        <p:nvPicPr>
          <p:cNvPr id="6" name="Graphic 5" descr="Boardroom">
            <a:extLst>
              <a:ext uri="{FF2B5EF4-FFF2-40B4-BE49-F238E27FC236}">
                <a16:creationId xmlns:a16="http://schemas.microsoft.com/office/drawing/2014/main" id="{167B9CD9-E700-4BE2-96CD-117F99D7F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798" y="5242359"/>
            <a:ext cx="1893277" cy="1893277"/>
          </a:xfrm>
          <a:prstGeom prst="rect">
            <a:avLst/>
          </a:prstGeom>
        </p:spPr>
      </p:pic>
      <p:pic>
        <p:nvPicPr>
          <p:cNvPr id="9" name="Graphic 8" descr="Boardroom">
            <a:extLst>
              <a:ext uri="{FF2B5EF4-FFF2-40B4-BE49-F238E27FC236}">
                <a16:creationId xmlns:a16="http://schemas.microsoft.com/office/drawing/2014/main" id="{06A23EFE-3E7E-4F82-85E5-EC3E90CCE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78" y="3006770"/>
            <a:ext cx="1893277" cy="1893277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4D5BD5D-DAAB-43E8-95B0-7CEE9DFEF187}"/>
              </a:ext>
            </a:extLst>
          </p:cNvPr>
          <p:cNvSpPr/>
          <p:nvPr/>
        </p:nvSpPr>
        <p:spPr>
          <a:xfrm>
            <a:off x="194603" y="83824"/>
            <a:ext cx="2056228" cy="967153"/>
          </a:xfrm>
          <a:prstGeom prst="wedgeEllipseCallout">
            <a:avLst>
              <a:gd name="adj1" fmla="val -17821"/>
              <a:gd name="adj2" fmla="val 717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E8670-0F6A-4EC0-9A88-B2EB7AD25981}"/>
              </a:ext>
            </a:extLst>
          </p:cNvPr>
          <p:cNvSpPr txBox="1"/>
          <p:nvPr/>
        </p:nvSpPr>
        <p:spPr>
          <a:xfrm>
            <a:off x="2518120" y="-42787"/>
            <a:ext cx="8989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C3300"/>
                </a:solidFill>
                <a:latin typeface="Comic Sans MS" panose="030F0702030302020204" pitchFamily="66" charset="0"/>
              </a:rPr>
              <a:t>Is AIR TRAVEL Safe..??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79619-273C-4557-B716-5C8C1056DE94}"/>
              </a:ext>
            </a:extLst>
          </p:cNvPr>
          <p:cNvSpPr txBox="1"/>
          <p:nvPr/>
        </p:nvSpPr>
        <p:spPr>
          <a:xfrm>
            <a:off x="399758" y="182877"/>
            <a:ext cx="189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am flying to LA for summer holidays..!! </a:t>
            </a:r>
          </a:p>
          <a:p>
            <a:r>
              <a:rPr lang="en-US" sz="1400" dirty="0"/>
              <a:t>What are your plans..?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526F301-F0EB-4020-BBE6-9943A6BFF5CF}"/>
              </a:ext>
            </a:extLst>
          </p:cNvPr>
          <p:cNvSpPr/>
          <p:nvPr/>
        </p:nvSpPr>
        <p:spPr>
          <a:xfrm>
            <a:off x="206323" y="2266523"/>
            <a:ext cx="2334068" cy="967153"/>
          </a:xfrm>
          <a:prstGeom prst="wedgeEllipseCallout">
            <a:avLst>
              <a:gd name="adj1" fmla="val 12168"/>
              <a:gd name="adj2" fmla="val 702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6D68888-A132-4A97-85E4-A12C2858CCDB}"/>
              </a:ext>
            </a:extLst>
          </p:cNvPr>
          <p:cNvSpPr/>
          <p:nvPr/>
        </p:nvSpPr>
        <p:spPr>
          <a:xfrm>
            <a:off x="135985" y="4526874"/>
            <a:ext cx="2404406" cy="967153"/>
          </a:xfrm>
          <a:prstGeom prst="wedgeEllipseCallout">
            <a:avLst>
              <a:gd name="adj1" fmla="val -17821"/>
              <a:gd name="adj2" fmla="val 717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47B53-D6CB-4D18-89A0-BB78298F750B}"/>
              </a:ext>
            </a:extLst>
          </p:cNvPr>
          <p:cNvSpPr txBox="1"/>
          <p:nvPr/>
        </p:nvSpPr>
        <p:spPr>
          <a:xfrm>
            <a:off x="270800" y="4569656"/>
            <a:ext cx="2269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Many safety measures are implemented by air lines, its more reliable  than </a:t>
            </a:r>
          </a:p>
          <a:p>
            <a:r>
              <a:rPr lang="en-US" sz="1400" dirty="0"/>
              <a:t>            road journey.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9BF2E-1663-4D53-8AD2-481004B7F44D}"/>
              </a:ext>
            </a:extLst>
          </p:cNvPr>
          <p:cNvSpPr txBox="1"/>
          <p:nvPr/>
        </p:nvSpPr>
        <p:spPr>
          <a:xfrm>
            <a:off x="324724" y="2344614"/>
            <a:ext cx="222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sz="1400" dirty="0"/>
              <a:t>Taking kids to Disney, worried about air travel</a:t>
            </a:r>
          </a:p>
          <a:p>
            <a:r>
              <a:rPr lang="en-US" sz="1400" dirty="0"/>
              <a:t>Safety, going on a road trip.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DEC6-168B-40B5-804E-2A0E0FCC01BF}"/>
              </a:ext>
            </a:extLst>
          </p:cNvPr>
          <p:cNvSpPr txBox="1"/>
          <p:nvPr/>
        </p:nvSpPr>
        <p:spPr>
          <a:xfrm>
            <a:off x="5950634" y="5653877"/>
            <a:ext cx="6203857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45085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</a:t>
            </a:r>
          </a:p>
          <a:p>
            <a:pPr marL="0" marR="45085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 Safety: </a:t>
            </a:r>
            <a:r>
              <a:rPr lang="en-US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https://github.com/fivethirtyeight/data/tree/master/airline-safety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085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Fatalities: </a:t>
            </a:r>
            <a:r>
              <a:rPr lang="en-US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https://en.wikipedia.org/wiki/Motor_vehicle_fatality_rate_in_U.S._by_year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085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Net Pro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fit: </a:t>
            </a:r>
            <a:r>
              <a:rPr lang="en-US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https://www.airlines.org/dataset/annual-results-u-s-passenger-airlines/#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 Accidents: </a:t>
            </a:r>
            <a:r>
              <a:rPr lang="en-US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List of accidents and incidents involving commercial aircraft – Wikipedia</a:t>
            </a:r>
            <a:endParaRPr lang="en-US" sz="12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hlinkClick r:id="rId11"/>
              </a:rPr>
              <a:t>Transportation Fatalities by Mode | Bureau of Transportation Statistics (bts.gov)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CBA44-7978-4CBA-BF19-25B94643AA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752" y="929726"/>
            <a:ext cx="3357324" cy="1483979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tile tx="0" ty="0" sx="100000" sy="100000" flip="none" algn="tl"/>
          </a:blip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D9B330-0EFD-4C94-8007-C181F243BCED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2591548" y="5310805"/>
            <a:ext cx="3357908" cy="1483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89564F-687F-43D9-9562-A9D6A5ED5A06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8347088" y="3641644"/>
            <a:ext cx="3844911" cy="2036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31B124-D18B-4C38-88C9-067BBAC1B406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2588168" y="2393004"/>
            <a:ext cx="3357908" cy="1483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D37DF-C586-4A48-A644-23495B28054F}"/>
              </a:ext>
            </a:extLst>
          </p:cNvPr>
          <p:cNvSpPr txBox="1"/>
          <p:nvPr/>
        </p:nvSpPr>
        <p:spPr>
          <a:xfrm>
            <a:off x="5957210" y="862295"/>
            <a:ext cx="6197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Air travel has become more reliable with many safety measures implemented in the recent years.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Fatal Accidents and number of Fatalities has reduced in half compared to last decade.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While the Airline flight departures has remained fairly consistent, the number of accidents has reduced significantly.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Airline incidents are very low compared to all other type of incidents with in an year.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Increase in profit over years proves the people trust in the air travel which is only going to increases in future.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E3599A-ED03-46E5-985E-22C3432A11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45489" y="3641644"/>
            <a:ext cx="2396454" cy="2036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736957-2C50-40F0-A0BA-1CEFD3853E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71017" y="3829471"/>
            <a:ext cx="3386192" cy="14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6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Bhargava Gaggainpali</dc:creator>
  <cp:lastModifiedBy>Bhargava Gaggainpali</cp:lastModifiedBy>
  <cp:revision>30</cp:revision>
  <dcterms:created xsi:type="dcterms:W3CDTF">2021-02-26T00:29:04Z</dcterms:created>
  <dcterms:modified xsi:type="dcterms:W3CDTF">2021-02-27T22:13:08Z</dcterms:modified>
</cp:coreProperties>
</file>