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1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5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4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1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1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E33B61-9B96-463E-996C-D943B4446A3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530A44F-6530-4329-8F6D-EEE3A610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4" userDrawn="1">
          <p15:clr>
            <a:srgbClr val="F26B43"/>
          </p15:clr>
        </p15:guide>
        <p15:guide id="2" pos="54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WEB-7215 Spring 2017</a:t>
            </a:r>
          </a:p>
        </p:txBody>
      </p:sp>
    </p:spTree>
    <p:extLst>
      <p:ext uri="{BB962C8B-B14F-4D97-AF65-F5344CB8AC3E}">
        <p14:creationId xmlns:p14="http://schemas.microsoft.com/office/powerpoint/2010/main" val="23171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known variation of the ECMAScript specifications.</a:t>
            </a:r>
          </a:p>
          <a:p>
            <a:r>
              <a:rPr lang="en-US" dirty="0"/>
              <a:t>ECMAScript® 2016 Language Specification. (ECMA-262)</a:t>
            </a:r>
          </a:p>
          <a:p>
            <a:pPr lvl="1"/>
            <a:r>
              <a:rPr lang="en-US" dirty="0"/>
              <a:t>Latest: 7</a:t>
            </a:r>
            <a:r>
              <a:rPr lang="en-US" baseline="30000" dirty="0"/>
              <a:t>th </a:t>
            </a:r>
            <a:r>
              <a:rPr lang="en-US" dirty="0"/>
              <a:t>Edition, June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ECMAScript?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is based on several originating technologies, the most well-known being JavaScript (Netscape) and JScript (Microsoft). The language was invented by Brendan </a:t>
            </a:r>
            <a:r>
              <a:rPr lang="en-US" dirty="0" err="1"/>
              <a:t>Eich</a:t>
            </a:r>
            <a:r>
              <a:rPr lang="en-US" dirty="0"/>
              <a:t> at Netscape and first appeared in that company's Navigator 2.0 browser. It has appeared in all subsequent browsers from Netscape and in all browsers from Microsoft starting with Internet Explorer 3.0.</a:t>
            </a:r>
          </a:p>
        </p:txBody>
      </p:sp>
    </p:spTree>
    <p:extLst>
      <p:ext uri="{BB962C8B-B14F-4D97-AF65-F5344CB8AC3E}">
        <p14:creationId xmlns:p14="http://schemas.microsoft.com/office/powerpoint/2010/main" val="7390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is an object-oriented programming language for performing computations and manipulating computational objects within a host environment.</a:t>
            </a:r>
          </a:p>
          <a:p>
            <a:r>
              <a:rPr lang="en-US" dirty="0"/>
              <a:t>Originally designed to be a Web scripting language, but has become widely used as a general purpose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53439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 provides an ECMAScript host environment for client-side computation including, for instance, objects that represent windows, menus, pop-ups, dialog boxes, text areas, anchors, frames, history, cookies, and input/output. </a:t>
            </a:r>
          </a:p>
          <a:p>
            <a:r>
              <a:rPr lang="en-US" dirty="0"/>
              <a:t>The host environment provides a means to attach scripting code to events such as change of focus, page and image loading, unloading, error and abort, selection, form submission, and mouse actions.</a:t>
            </a:r>
          </a:p>
          <a:p>
            <a:r>
              <a:rPr lang="en-US" dirty="0"/>
              <a:t>Each Web browser and server that supports ECMAScript supplies its own host environment, completing the ECMAScript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0610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untyped programming language.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031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246</TotalTime>
  <Words>263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Introduction to JavaScript</vt:lpstr>
      <vt:lpstr>What’s JavaScript?</vt:lpstr>
      <vt:lpstr>What’s ECMAScript?</vt:lpstr>
      <vt:lpstr>ECMAScript language</vt:lpstr>
      <vt:lpstr>Web Scripting</vt:lpstr>
      <vt:lpstr>JavaScript Variables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ALBERTO BOTERO</dc:creator>
  <cp:lastModifiedBy>ALBERTO BOTERO</cp:lastModifiedBy>
  <cp:revision>7</cp:revision>
  <dcterms:created xsi:type="dcterms:W3CDTF">2017-02-17T22:12:09Z</dcterms:created>
  <dcterms:modified xsi:type="dcterms:W3CDTF">2017-02-18T14:02:15Z</dcterms:modified>
</cp:coreProperties>
</file>