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21"/>
  </p:handoutMasterIdLst>
  <p:sldIdLst>
    <p:sldId id="302" r:id="rId3"/>
    <p:sldId id="536" r:id="rId4"/>
    <p:sldId id="2333" r:id="rId5"/>
    <p:sldId id="329" r:id="rId6"/>
    <p:sldId id="2288" r:id="rId7"/>
    <p:sldId id="2267" r:id="rId8"/>
    <p:sldId id="2316" r:id="rId9"/>
    <p:sldId id="2299" r:id="rId10"/>
    <p:sldId id="2285" r:id="rId11"/>
    <p:sldId id="2192" r:id="rId12"/>
    <p:sldId id="2334" r:id="rId13"/>
    <p:sldId id="2339" r:id="rId14"/>
    <p:sldId id="2337" r:id="rId16"/>
    <p:sldId id="2338" r:id="rId17"/>
    <p:sldId id="2335" r:id="rId18"/>
    <p:sldId id="2336" r:id="rId19"/>
    <p:sldId id="2319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714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CB21F-4407-44B9-AB2E-E3EF102BB14E}" type="doc">
      <dgm:prSet loTypeId="matrix" loCatId="matrix" qsTypeId="urn:microsoft.com/office/officeart/2005/8/quickstyle/simple5" qsCatId="simple" csTypeId="urn:microsoft.com/office/officeart/2005/8/colors/accent4_1" csCatId="accent1" phldr="0"/>
      <dgm:spPr/>
      <dgm:t>
        <a:bodyPr/>
        <a:p>
          <a:endParaRPr lang="en-US"/>
        </a:p>
      </dgm:t>
    </dgm:pt>
    <dgm:pt modelId="{584E2EFC-4BAA-456A-8377-2A4841D9265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600" b="1">
              <a:solidFill>
                <a:schemeClr val="tx2"/>
              </a:solidFill>
            </a:rPr>
            <a:t>Applications of </a:t>
          </a:r>
          <a:r>
            <a:rPr lang="en-IN" altLang="en-US" sz="2600" b="1">
              <a:solidFill>
                <a:schemeClr val="tx2"/>
              </a:solidFill>
            </a:rPr>
            <a:t>Image Processing</a:t>
          </a:r>
          <a:r>
            <a:rPr lang="en-IN" altLang="en-US" sz="2600" b="1">
              <a:solidFill>
                <a:schemeClr val="tx2"/>
              </a:solidFill>
            </a:rPr>
            <a:t/>
          </a:r>
          <a:endParaRPr lang="en-IN" altLang="en-US" sz="2600" b="1">
            <a:solidFill>
              <a:schemeClr val="tx2"/>
            </a:solidFill>
          </a:endParaRPr>
        </a:p>
      </dgm:t>
    </dgm:pt>
    <dgm:pt modelId="{D6B69770-7BE3-4E0F-A882-E369A79C6A03}" cxnId="{E924CA70-77BC-4BB5-862C-583D016FC3B8}" type="parTrans">
      <dgm:prSet/>
      <dgm:spPr/>
      <dgm:t>
        <a:bodyPr/>
        <a:p>
          <a:endParaRPr lang="en-US"/>
        </a:p>
      </dgm:t>
    </dgm:pt>
    <dgm:pt modelId="{08FF8C2B-E3BD-42B2-95E8-633DACB4656E}" cxnId="{E924CA70-77BC-4BB5-862C-583D016FC3B8}" type="sibTrans">
      <dgm:prSet/>
      <dgm:spPr/>
      <dgm:t>
        <a:bodyPr/>
        <a:p>
          <a:endParaRPr lang="en-US"/>
        </a:p>
      </dgm:t>
    </dgm:pt>
    <dgm:pt modelId="{07AC599A-41D3-41C4-BC17-E75B7A2D312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600" b="1">
              <a:solidFill>
                <a:schemeClr val="tx2"/>
              </a:solidFill>
              <a:sym typeface="+mn-ea"/>
            </a:rPr>
            <a:t>M</a:t>
          </a:r>
          <a:r>
            <a:rPr lang="en-US" sz="2600" b="1">
              <a:solidFill>
                <a:schemeClr val="tx2"/>
              </a:solidFill>
              <a:sym typeface="+mn-ea"/>
            </a:rPr>
            <a:t>edical Image Retrieval</a:t>
          </a:r>
          <a:r>
            <a:rPr lang="en-US" sz="2600" b="1">
              <a:solidFill>
                <a:schemeClr val="tx2"/>
              </a:solidFill>
              <a:sym typeface="+mn-ea"/>
            </a:rPr>
            <a:t/>
          </a:r>
          <a:endParaRPr lang="en-US" sz="2600" b="1">
            <a:solidFill>
              <a:schemeClr val="tx2"/>
            </a:solidFill>
            <a:sym typeface="+mn-ea"/>
          </a:endParaRPr>
        </a:p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Gamma ray imaging</a:t>
          </a:r>
          <a:r>
            <a:rPr lang="en-US" sz="1400">
              <a:solidFill>
                <a:schemeClr val="tx2"/>
              </a:solidFill>
            </a:rPr>
            <a:t/>
          </a:r>
          <a:endParaRPr lang="en-US" sz="1400">
            <a:solidFill>
              <a:schemeClr val="tx2"/>
            </a:solidFill>
          </a:endParaRPr>
        </a:p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PET scan</a:t>
          </a:r>
          <a:r>
            <a:rPr lang="en-US" sz="1400">
              <a:solidFill>
                <a:schemeClr val="tx2"/>
              </a:solidFill>
            </a:rPr>
            <a:t/>
          </a:r>
          <a:endParaRPr lang="en-US" sz="1400">
            <a:solidFill>
              <a:schemeClr val="tx2"/>
            </a:solidFill>
          </a:endParaRPr>
        </a:p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X Ray Imaging</a:t>
          </a:r>
          <a:r>
            <a:rPr lang="en-US" sz="1400">
              <a:solidFill>
                <a:schemeClr val="tx2"/>
              </a:solidFill>
            </a:rPr>
            <a:t/>
          </a:r>
          <a:endParaRPr lang="en-US" sz="1400">
            <a:solidFill>
              <a:schemeClr val="tx2"/>
            </a:solidFill>
          </a:endParaRPr>
        </a:p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Medical CT</a:t>
          </a:r>
          <a:r>
            <a:rPr lang="en-US" sz="1400">
              <a:solidFill>
                <a:schemeClr val="tx2"/>
              </a:solidFill>
            </a:rPr>
            <a:t/>
          </a:r>
          <a:endParaRPr lang="en-US" sz="1400">
            <a:solidFill>
              <a:schemeClr val="tx2"/>
            </a:solidFill>
          </a:endParaRPr>
        </a:p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UV imaging</a:t>
          </a:r>
          <a:r>
            <a:rPr lang="en-US" sz="1400">
              <a:solidFill>
                <a:schemeClr val="tx2"/>
              </a:solidFill>
            </a:rPr>
            <a:t/>
          </a:r>
          <a:endParaRPr lang="en-US" sz="14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>
              <a:solidFill>
                <a:schemeClr val="tx2"/>
              </a:solidFill>
            </a:rPr>
            <a:t/>
          </a:r>
          <a:endParaRPr lang="en-US" sz="26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>
              <a:solidFill>
                <a:schemeClr val="tx2"/>
              </a:solidFill>
            </a:rPr>
            <a:t>Medical CT</a:t>
          </a:r>
          <a:r>
            <a:rPr lang="en-US" sz="2600">
              <a:solidFill>
                <a:schemeClr val="tx2"/>
              </a:solidFill>
            </a:rPr>
            <a:t/>
          </a:r>
          <a:endParaRPr lang="en-US" sz="26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>
              <a:solidFill>
                <a:schemeClr val="tx2"/>
              </a:solidFill>
            </a:rPr>
            <a:t/>
          </a:r>
          <a:endParaRPr lang="en-US" sz="26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>
              <a:solidFill>
                <a:schemeClr val="tx2"/>
              </a:solidFill>
            </a:rPr>
            <a:t>UV imaging</a:t>
          </a:r>
          <a:r>
            <a:rPr lang="en-US" sz="2600">
              <a:solidFill>
                <a:schemeClr val="tx2"/>
              </a:solidFill>
            </a:rPr>
            <a:t/>
          </a:r>
          <a:endParaRPr lang="en-US" sz="2600">
            <a:solidFill>
              <a:schemeClr val="tx2"/>
            </a:solidFill>
          </a:endParaRPr>
        </a:p>
      </dgm:t>
    </dgm:pt>
    <dgm:pt modelId="{562D7F28-8BC7-4D0C-BE2B-FEB2BD3BE247}" cxnId="{DDBC9804-8E5A-4298-9921-DA93197451D8}" type="parTrans">
      <dgm:prSet/>
      <dgm:spPr/>
      <dgm:t>
        <a:bodyPr/>
        <a:p>
          <a:endParaRPr lang="en-US"/>
        </a:p>
      </dgm:t>
    </dgm:pt>
    <dgm:pt modelId="{5904B8F7-B6CC-453A-A9F3-C94ABE2FE713}" cxnId="{DDBC9804-8E5A-4298-9921-DA93197451D8}" type="sibTrans">
      <dgm:prSet/>
      <dgm:spPr/>
      <dgm:t>
        <a:bodyPr/>
        <a:p>
          <a:endParaRPr lang="en-US"/>
        </a:p>
      </dgm:t>
    </dgm:pt>
    <dgm:pt modelId="{2DB28CE1-726F-4948-BEBB-F898494AC19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2000">
              <a:solidFill>
                <a:schemeClr val="tx2"/>
              </a:solidFill>
            </a:rPr>
            <a:t/>
          </a:r>
          <a:endParaRPr altLang="en-US" sz="2000">
            <a:solidFill>
              <a:schemeClr val="tx2"/>
            </a:solidFill>
          </a:endParaRPr>
        </a:p>
      </dgm:t>
    </dgm:pt>
    <dgm:pt modelId="{47BB8A87-D466-4CD9-A9A7-6FE206C90966}" cxnId="{48ACD575-2013-46CE-88D3-322A3E2C4436}" type="parTrans">
      <dgm:prSet/>
      <dgm:spPr/>
    </dgm:pt>
    <dgm:pt modelId="{3C356730-892B-4F3D-A902-BDC20FC114C8}" cxnId="{48ACD575-2013-46CE-88D3-322A3E2C4436}" type="sibTrans">
      <dgm:prSet/>
      <dgm:spPr/>
    </dgm:pt>
    <dgm:pt modelId="{783B71C3-7737-4D1B-917A-E48FA4B67BC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2000">
              <a:solidFill>
                <a:schemeClr val="tx2"/>
              </a:solidFill>
            </a:rPr>
            <a:t/>
          </a:r>
          <a:endParaRPr altLang="en-US" sz="2000">
            <a:solidFill>
              <a:schemeClr val="tx2"/>
            </a:solidFill>
          </a:endParaRPr>
        </a:p>
      </dgm:t>
    </dgm:pt>
    <dgm:pt modelId="{55D3410A-42F6-4CDD-9EFE-7F7349464715}" cxnId="{857004B0-6B8C-4517-8EC9-4923419DF192}" type="parTrans">
      <dgm:prSet/>
      <dgm:spPr/>
    </dgm:pt>
    <dgm:pt modelId="{9C25C76A-FA9A-4B8C-99C1-8C77ADB7C613}" cxnId="{857004B0-6B8C-4517-8EC9-4923419DF192}" type="sibTrans">
      <dgm:prSet/>
      <dgm:spPr/>
    </dgm:pt>
    <dgm:pt modelId="{F7EF5031-3FDF-4982-A6DC-AF3F72BAF783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600" b="1">
              <a:solidFill>
                <a:schemeClr val="tx2"/>
              </a:solidFill>
            </a:rPr>
            <a:t>Machine/Robot Vision</a:t>
          </a:r>
          <a:r>
            <a:rPr lang="en-IN" altLang="en-US" sz="2600" b="1">
              <a:solidFill>
                <a:schemeClr val="tx2"/>
              </a:solidFill>
            </a:rPr>
            <a:t/>
          </a:r>
          <a:endParaRPr lang="en-IN" altLang="en-US" sz="2600" b="1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Hurdle Detection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Line Follower Robot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Traffic Signal Detection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Object </a:t>
          </a:r>
          <a:r>
            <a:rPr lang="en-IN" altLang="en-US" sz="1400">
              <a:solidFill>
                <a:schemeClr val="tx2"/>
              </a:solidFill>
            </a:rPr>
            <a:t>Recognition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</dgm:t>
    </dgm:pt>
    <dgm:pt modelId="{9D6C5A3D-4668-40E6-8011-5C66D79B93DB}" cxnId="{EC3EA398-8250-4241-A840-35AA2533FC71}" type="parTrans">
      <dgm:prSet/>
      <dgm:spPr/>
      <dgm:t>
        <a:bodyPr/>
        <a:p>
          <a:endParaRPr lang="en-US"/>
        </a:p>
      </dgm:t>
    </dgm:pt>
    <dgm:pt modelId="{2E6C5309-4271-4FB9-89FC-47ED936E6268}" cxnId="{EC3EA398-8250-4241-A840-35AA2533FC71}" type="sibTrans">
      <dgm:prSet/>
      <dgm:spPr/>
      <dgm:t>
        <a:bodyPr/>
        <a:p>
          <a:endParaRPr lang="en-US"/>
        </a:p>
      </dgm:t>
    </dgm:pt>
    <dgm:pt modelId="{3600573B-3408-4B7A-B364-1A4373D7FF1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600" b="1">
              <a:solidFill>
                <a:schemeClr val="tx2"/>
              </a:solidFill>
              <a:sym typeface="+mn-ea"/>
            </a:rPr>
            <a:t>I</a:t>
          </a:r>
          <a:r>
            <a:rPr lang="en-US" sz="2600" b="1">
              <a:solidFill>
                <a:schemeClr val="tx2"/>
              </a:solidFill>
              <a:sym typeface="+mn-ea"/>
            </a:rPr>
            <a:t>mage Reconstruction</a:t>
          </a:r>
          <a:r>
            <a:rPr lang="en-US" sz="2600">
              <a:solidFill>
                <a:schemeClr val="tx2"/>
              </a:solidFill>
              <a:sym typeface="+mn-ea"/>
            </a:rPr>
            <a:t/>
          </a:r>
          <a:endParaRPr lang="en-US" sz="2600">
            <a:solidFill>
              <a:schemeClr val="tx2"/>
            </a:solidFill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Old Pictures Reconstruction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Image Encoding and Decoding for Transmission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Morphed Images Detectiono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</dgm:t>
    </dgm:pt>
    <dgm:pt modelId="{1255DA58-A873-4C0C-8513-FBC4FAC47491}" cxnId="{26BDA513-E93E-4D4F-8C8F-C5051E7BDD2F}" type="parTrans">
      <dgm:prSet/>
      <dgm:spPr/>
      <dgm:t>
        <a:bodyPr/>
        <a:p>
          <a:endParaRPr lang="en-US"/>
        </a:p>
      </dgm:t>
    </dgm:pt>
    <dgm:pt modelId="{BEF2AB4B-68CB-44B5-BBED-F1B3F93801ED}" cxnId="{26BDA513-E93E-4D4F-8C8F-C5051E7BDD2F}" type="sibTrans">
      <dgm:prSet/>
      <dgm:spPr/>
      <dgm:t>
        <a:bodyPr/>
        <a:p>
          <a:endParaRPr lang="en-US"/>
        </a:p>
      </dgm:t>
    </dgm:pt>
    <dgm:pt modelId="{0777222B-C5EF-4EEC-9B10-A9689AAAF70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600" b="1">
              <a:solidFill>
                <a:schemeClr val="tx2"/>
              </a:solidFill>
              <a:sym typeface="+mn-ea"/>
            </a:rPr>
            <a:t>F</a:t>
          </a:r>
          <a:r>
            <a:rPr lang="en-US" sz="2600" b="1">
              <a:solidFill>
                <a:schemeClr val="tx2"/>
              </a:solidFill>
              <a:sym typeface="+mn-ea"/>
            </a:rPr>
            <a:t>ace Detection</a:t>
          </a:r>
          <a:r>
            <a:rPr lang="en-US" sz="2600">
              <a:solidFill>
                <a:schemeClr val="tx2"/>
              </a:solidFill>
              <a:sym typeface="+mn-ea"/>
            </a:rPr>
            <a:t/>
          </a:r>
          <a:endParaRPr lang="en-US" sz="2600">
            <a:solidFill>
              <a:schemeClr val="tx2"/>
            </a:solidFill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Lip Reading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Facial Emotion Detection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Motion Capture</a:t>
          </a:r>
          <a:r>
            <a:rPr lang="en-IN" altLang="en-US" sz="1400">
              <a:solidFill>
                <a:schemeClr val="tx2"/>
              </a:solidFill>
            </a:rPr>
            <a:t/>
          </a:r>
          <a:endParaRPr lang="en-IN" altLang="en-US" sz="1400">
            <a:solidFill>
              <a:schemeClr val="tx2"/>
            </a:solidFill>
          </a:endParaRPr>
        </a:p>
      </dgm:t>
    </dgm:pt>
    <dgm:pt modelId="{DEBFF4A5-5C9E-41D9-9B9F-F9C6EB9CA05F}" cxnId="{21D901F8-EAB7-4B25-9BC7-C6DA9DB8ADA0}" type="parTrans">
      <dgm:prSet/>
      <dgm:spPr/>
      <dgm:t>
        <a:bodyPr/>
        <a:p>
          <a:endParaRPr lang="en-US"/>
        </a:p>
      </dgm:t>
    </dgm:pt>
    <dgm:pt modelId="{8C298325-DC6B-41BF-91A8-244A155D3589}" cxnId="{21D901F8-EAB7-4B25-9BC7-C6DA9DB8ADA0}" type="sibTrans">
      <dgm:prSet/>
      <dgm:spPr/>
      <dgm:t>
        <a:bodyPr/>
        <a:p>
          <a:endParaRPr lang="en-US"/>
        </a:p>
      </dgm:t>
    </dgm:pt>
    <dgm:pt modelId="{A79A14FB-C4CA-484B-9EC0-7D118FD97147}" type="pres">
      <dgm:prSet presAssocID="{61ECB21F-4407-44B9-AB2E-E3EF102BB14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85003DD-7E3D-42F3-A78D-60B72C8E2FBC}" type="pres">
      <dgm:prSet presAssocID="{61ECB21F-4407-44B9-AB2E-E3EF102BB14E}" presName="matrix" presStyleCnt="0"/>
      <dgm:spPr/>
    </dgm:pt>
    <dgm:pt modelId="{B1BFD8B5-6CF9-4B52-A6FD-4E32C8B42DD0}" type="pres">
      <dgm:prSet presAssocID="{61ECB21F-4407-44B9-AB2E-E3EF102BB14E}" presName="tile1" presStyleLbl="node1" presStyleIdx="0" presStyleCnt="4"/>
      <dgm:spPr/>
    </dgm:pt>
    <dgm:pt modelId="{8FFEBF0B-5E5D-449C-A914-53FD89338039}" type="pres">
      <dgm:prSet presAssocID="{61ECB21F-4407-44B9-AB2E-E3EF102BB14E}" presName="tile1text" presStyleCnt="0">
        <dgm:presLayoutVars>
          <dgm:chMax val="0"/>
          <dgm:chPref val="0"/>
          <dgm:bulletEnabled val="1"/>
        </dgm:presLayoutVars>
      </dgm:prSet>
      <dgm:spPr/>
    </dgm:pt>
    <dgm:pt modelId="{97AE02B1-131E-4D76-8495-C710475CA3F5}" type="pres">
      <dgm:prSet presAssocID="{61ECB21F-4407-44B9-AB2E-E3EF102BB14E}" presName="tile2" presStyleLbl="node1" presStyleIdx="1" presStyleCnt="4"/>
      <dgm:spPr/>
    </dgm:pt>
    <dgm:pt modelId="{B09A33FE-C5A3-434B-B11E-5C5785AFDB00}" type="pres">
      <dgm:prSet presAssocID="{61ECB21F-4407-44B9-AB2E-E3EF102BB14E}" presName="tile2text" presStyleCnt="0">
        <dgm:presLayoutVars>
          <dgm:chMax val="0"/>
          <dgm:chPref val="0"/>
          <dgm:bulletEnabled val="1"/>
        </dgm:presLayoutVars>
      </dgm:prSet>
      <dgm:spPr/>
    </dgm:pt>
    <dgm:pt modelId="{E9423DCB-0F58-4AB8-A9AB-FA09BF248D4C}" type="pres">
      <dgm:prSet presAssocID="{61ECB21F-4407-44B9-AB2E-E3EF102BB14E}" presName="tile3" presStyleLbl="node1" presStyleIdx="2" presStyleCnt="4"/>
      <dgm:spPr/>
    </dgm:pt>
    <dgm:pt modelId="{C72F99E5-142D-4358-A387-FE2B565392FC}" type="pres">
      <dgm:prSet presAssocID="{61ECB21F-4407-44B9-AB2E-E3EF102BB14E}" presName="tile3text" presStyleCnt="0">
        <dgm:presLayoutVars>
          <dgm:chMax val="0"/>
          <dgm:chPref val="0"/>
          <dgm:bulletEnabled val="1"/>
        </dgm:presLayoutVars>
      </dgm:prSet>
      <dgm:spPr/>
    </dgm:pt>
    <dgm:pt modelId="{9528372C-7B29-4DDD-98C9-64AE00BAEDAF}" type="pres">
      <dgm:prSet presAssocID="{61ECB21F-4407-44B9-AB2E-E3EF102BB14E}" presName="tile4" presStyleLbl="node1" presStyleIdx="3" presStyleCnt="4"/>
      <dgm:spPr/>
    </dgm:pt>
    <dgm:pt modelId="{D0641572-000E-4E20-BC51-97648E176446}" type="pres">
      <dgm:prSet presAssocID="{61ECB21F-4407-44B9-AB2E-E3EF102BB14E}" presName="tile4text" presStyleCnt="0">
        <dgm:presLayoutVars>
          <dgm:chMax val="0"/>
          <dgm:chPref val="0"/>
          <dgm:bulletEnabled val="1"/>
        </dgm:presLayoutVars>
      </dgm:prSet>
      <dgm:spPr/>
    </dgm:pt>
    <dgm:pt modelId="{5F404160-09B3-4383-B293-CADF417D25C2}" type="pres">
      <dgm:prSet presAssocID="{61ECB21F-4407-44B9-AB2E-E3EF102BB14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924CA70-77BC-4BB5-862C-583D016FC3B8}" srcId="{61ECB21F-4407-44B9-AB2E-E3EF102BB14E}" destId="{584E2EFC-4BAA-456A-8377-2A4841D92655}" srcOrd="0" destOrd="0" parTransId="{D6B69770-7BE3-4E0F-A882-E369A79C6A03}" sibTransId="{08FF8C2B-E3BD-42B2-95E8-633DACB4656E}"/>
    <dgm:cxn modelId="{DDBC9804-8E5A-4298-9921-DA93197451D8}" srcId="{584E2EFC-4BAA-456A-8377-2A4841D92655}" destId="{07AC599A-41D3-41C4-BC17-E75B7A2D3122}" srcOrd="0" destOrd="0" parTransId="{562D7F28-8BC7-4D0C-BE2B-FEB2BD3BE247}" sibTransId="{5904B8F7-B6CC-453A-A9F3-C94ABE2FE713}"/>
    <dgm:cxn modelId="{48ACD575-2013-46CE-88D3-322A3E2C4436}" srcId="{07AC599A-41D3-41C4-BC17-E75B7A2D3122}" destId="{2DB28CE1-726F-4948-BEBB-F898494AC193}" srcOrd="0" destOrd="0" parTransId="{47BB8A87-D466-4CD9-A9A7-6FE206C90966}" sibTransId="{3C356730-892B-4F3D-A902-BDC20FC114C8}"/>
    <dgm:cxn modelId="{857004B0-6B8C-4517-8EC9-4923419DF192}" srcId="{07AC599A-41D3-41C4-BC17-E75B7A2D3122}" destId="{783B71C3-7737-4D1B-917A-E48FA4B67BC1}" srcOrd="1" destOrd="0" parTransId="{55D3410A-42F6-4CDD-9EFE-7F7349464715}" sibTransId="{9C25C76A-FA9A-4B8C-99C1-8C77ADB7C613}"/>
    <dgm:cxn modelId="{EC3EA398-8250-4241-A840-35AA2533FC71}" srcId="{584E2EFC-4BAA-456A-8377-2A4841D92655}" destId="{F7EF5031-3FDF-4982-A6DC-AF3F72BAF783}" srcOrd="1" destOrd="0" parTransId="{9D6C5A3D-4668-40E6-8011-5C66D79B93DB}" sibTransId="{2E6C5309-4271-4FB9-89FC-47ED936E6268}"/>
    <dgm:cxn modelId="{26BDA513-E93E-4D4F-8C8F-C5051E7BDD2F}" srcId="{584E2EFC-4BAA-456A-8377-2A4841D92655}" destId="{3600573B-3408-4B7A-B364-1A4373D7FF12}" srcOrd="2" destOrd="0" parTransId="{1255DA58-A873-4C0C-8513-FBC4FAC47491}" sibTransId="{BEF2AB4B-68CB-44B5-BBED-F1B3F93801ED}"/>
    <dgm:cxn modelId="{21D901F8-EAB7-4B25-9BC7-C6DA9DB8ADA0}" srcId="{584E2EFC-4BAA-456A-8377-2A4841D92655}" destId="{0777222B-C5EF-4EEC-9B10-A9689AAAF709}" srcOrd="3" destOrd="0" parTransId="{DEBFF4A5-5C9E-41D9-9B9F-F9C6EB9CA05F}" sibTransId="{8C298325-DC6B-41BF-91A8-244A155D3589}"/>
    <dgm:cxn modelId="{C46637CF-D848-409E-AE08-D9ACB94F8D66}" type="presOf" srcId="{61ECB21F-4407-44B9-AB2E-E3EF102BB14E}" destId="{A79A14FB-C4CA-484B-9EC0-7D118FD97147}" srcOrd="0" destOrd="0" presId="urn:microsoft.com/office/officeart/2005/8/layout/matrix1"/>
    <dgm:cxn modelId="{BCEED766-37CF-436D-B6BB-A4D0D3B0D647}" type="presParOf" srcId="{A79A14FB-C4CA-484B-9EC0-7D118FD97147}" destId="{985003DD-7E3D-42F3-A78D-60B72C8E2FBC}" srcOrd="0" destOrd="0" presId="urn:microsoft.com/office/officeart/2005/8/layout/matrix1"/>
    <dgm:cxn modelId="{176381D2-97F1-41FD-902E-3FAD66577442}" type="presParOf" srcId="{985003DD-7E3D-42F3-A78D-60B72C8E2FBC}" destId="{B1BFD8B5-6CF9-4B52-A6FD-4E32C8B42DD0}" srcOrd="0" destOrd="0" presId="urn:microsoft.com/office/officeart/2005/8/layout/matrix1"/>
    <dgm:cxn modelId="{818FE629-3178-4488-8DE0-685DD41CCF32}" type="presOf" srcId="{07AC599A-41D3-41C4-BC17-E75B7A2D3122}" destId="{B1BFD8B5-6CF9-4B52-A6FD-4E32C8B42DD0}" srcOrd="0" destOrd="0" presId="urn:microsoft.com/office/officeart/2005/8/layout/matrix1"/>
    <dgm:cxn modelId="{4AACB2F7-7880-4402-BA5C-29FFAC4DF2CA}" type="presOf" srcId="{2DB28CE1-726F-4948-BEBB-F898494AC193}" destId="{B1BFD8B5-6CF9-4B52-A6FD-4E32C8B42DD0}" srcOrd="0" destOrd="1" presId="urn:microsoft.com/office/officeart/2005/8/layout/matrix1"/>
    <dgm:cxn modelId="{330288D6-6635-4D1E-9B96-FCDAC1CE8113}" type="presOf" srcId="{783B71C3-7737-4D1B-917A-E48FA4B67BC1}" destId="{B1BFD8B5-6CF9-4B52-A6FD-4E32C8B42DD0}" srcOrd="0" destOrd="2" presId="urn:microsoft.com/office/officeart/2005/8/layout/matrix1"/>
    <dgm:cxn modelId="{1878867B-D60F-46EC-8DAA-C9E1BD4C1E0F}" type="presParOf" srcId="{985003DD-7E3D-42F3-A78D-60B72C8E2FBC}" destId="{8FFEBF0B-5E5D-449C-A914-53FD89338039}" srcOrd="1" destOrd="0" presId="urn:microsoft.com/office/officeart/2005/8/layout/matrix1"/>
    <dgm:cxn modelId="{926E8A9E-3447-41B0-A270-99F0D4AAC7DC}" type="presOf" srcId="{07AC599A-41D3-41C4-BC17-E75B7A2D3122}" destId="{8FFEBF0B-5E5D-449C-A914-53FD89338039}" srcOrd="1" destOrd="0" presId="urn:microsoft.com/office/officeart/2005/8/layout/matrix1"/>
    <dgm:cxn modelId="{40782AAF-E355-4EEE-86CF-48A4CC519CB8}" type="presOf" srcId="{2DB28CE1-726F-4948-BEBB-F898494AC193}" destId="{8FFEBF0B-5E5D-449C-A914-53FD89338039}" srcOrd="1" destOrd="1" presId="urn:microsoft.com/office/officeart/2005/8/layout/matrix1"/>
    <dgm:cxn modelId="{1C3F2EF2-5D7F-4520-99D5-C3854E1AD0B6}" type="presOf" srcId="{783B71C3-7737-4D1B-917A-E48FA4B67BC1}" destId="{8FFEBF0B-5E5D-449C-A914-53FD89338039}" srcOrd="1" destOrd="2" presId="urn:microsoft.com/office/officeart/2005/8/layout/matrix1"/>
    <dgm:cxn modelId="{409C0743-2005-4CA0-904F-F0FA34EA8F45}" type="presParOf" srcId="{985003DD-7E3D-42F3-A78D-60B72C8E2FBC}" destId="{97AE02B1-131E-4D76-8495-C710475CA3F5}" srcOrd="2" destOrd="0" presId="urn:microsoft.com/office/officeart/2005/8/layout/matrix1"/>
    <dgm:cxn modelId="{7BD352E7-592F-4E20-A9B8-26152C6C421A}" type="presOf" srcId="{F7EF5031-3FDF-4982-A6DC-AF3F72BAF783}" destId="{97AE02B1-131E-4D76-8495-C710475CA3F5}" srcOrd="0" destOrd="0" presId="urn:microsoft.com/office/officeart/2005/8/layout/matrix1"/>
    <dgm:cxn modelId="{A78C5B0D-8955-4F65-A745-FB14A319ADFD}" type="presParOf" srcId="{985003DD-7E3D-42F3-A78D-60B72C8E2FBC}" destId="{B09A33FE-C5A3-434B-B11E-5C5785AFDB00}" srcOrd="3" destOrd="0" presId="urn:microsoft.com/office/officeart/2005/8/layout/matrix1"/>
    <dgm:cxn modelId="{5D96EAA2-6504-411A-9C3C-2C71E826B943}" type="presOf" srcId="{F7EF5031-3FDF-4982-A6DC-AF3F72BAF783}" destId="{B09A33FE-C5A3-434B-B11E-5C5785AFDB00}" srcOrd="1" destOrd="0" presId="urn:microsoft.com/office/officeart/2005/8/layout/matrix1"/>
    <dgm:cxn modelId="{88193B3F-0C70-404C-A4FF-17B028059479}" type="presParOf" srcId="{985003DD-7E3D-42F3-A78D-60B72C8E2FBC}" destId="{E9423DCB-0F58-4AB8-A9AB-FA09BF248D4C}" srcOrd="4" destOrd="0" presId="urn:microsoft.com/office/officeart/2005/8/layout/matrix1"/>
    <dgm:cxn modelId="{DBEE6325-332E-4C79-AA25-65DC102CB52C}" type="presOf" srcId="{3600573B-3408-4B7A-B364-1A4373D7FF12}" destId="{E9423DCB-0F58-4AB8-A9AB-FA09BF248D4C}" srcOrd="0" destOrd="0" presId="urn:microsoft.com/office/officeart/2005/8/layout/matrix1"/>
    <dgm:cxn modelId="{3F74A9CE-FA6F-483C-A952-DBF8CC45D179}" type="presParOf" srcId="{985003DD-7E3D-42F3-A78D-60B72C8E2FBC}" destId="{C72F99E5-142D-4358-A387-FE2B565392FC}" srcOrd="5" destOrd="0" presId="urn:microsoft.com/office/officeart/2005/8/layout/matrix1"/>
    <dgm:cxn modelId="{DC2681AB-868C-40E4-91BE-465DD7CDB4AF}" type="presOf" srcId="{3600573B-3408-4B7A-B364-1A4373D7FF12}" destId="{C72F99E5-142D-4358-A387-FE2B565392FC}" srcOrd="1" destOrd="0" presId="urn:microsoft.com/office/officeart/2005/8/layout/matrix1"/>
    <dgm:cxn modelId="{68BF7BC0-D103-464E-B169-9DC4A4C90672}" type="presParOf" srcId="{985003DD-7E3D-42F3-A78D-60B72C8E2FBC}" destId="{9528372C-7B29-4DDD-98C9-64AE00BAEDAF}" srcOrd="6" destOrd="0" presId="urn:microsoft.com/office/officeart/2005/8/layout/matrix1"/>
    <dgm:cxn modelId="{57CBB796-3A47-44F7-81B1-CD147BE94288}" type="presOf" srcId="{0777222B-C5EF-4EEC-9B10-A9689AAAF709}" destId="{9528372C-7B29-4DDD-98C9-64AE00BAEDAF}" srcOrd="0" destOrd="0" presId="urn:microsoft.com/office/officeart/2005/8/layout/matrix1"/>
    <dgm:cxn modelId="{36599448-182E-4615-A68E-EC9679BB43A4}" type="presParOf" srcId="{985003DD-7E3D-42F3-A78D-60B72C8E2FBC}" destId="{D0641572-000E-4E20-BC51-97648E176446}" srcOrd="7" destOrd="0" presId="urn:microsoft.com/office/officeart/2005/8/layout/matrix1"/>
    <dgm:cxn modelId="{C549D87E-D5F4-475E-99A2-9692374CB807}" type="presOf" srcId="{0777222B-C5EF-4EEC-9B10-A9689AAAF709}" destId="{D0641572-000E-4E20-BC51-97648E176446}" srcOrd="1" destOrd="0" presId="urn:microsoft.com/office/officeart/2005/8/layout/matrix1"/>
    <dgm:cxn modelId="{931D2B30-0F95-4C57-A699-EFC965156F25}" type="presParOf" srcId="{A79A14FB-C4CA-484B-9EC0-7D118FD97147}" destId="{5F404160-09B3-4383-B293-CADF417D25C2}" srcOrd="1" destOrd="0" presId="urn:microsoft.com/office/officeart/2005/8/layout/matrix1"/>
    <dgm:cxn modelId="{47619006-4228-420D-A59D-BC592AFF6994}" type="presOf" srcId="{584E2EFC-4BAA-456A-8377-2A4841D92655}" destId="{5F404160-09B3-4383-B293-CADF417D25C2}" srcOrd="0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B9A8F0-FD03-4A42-B399-DD1847CF3B9C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8E50B52A-0737-4CC0-947C-9A51299D17B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olidFill>
                <a:srgbClr val="002060"/>
              </a:solidFill>
              <a:sym typeface="+mn-ea"/>
            </a:rPr>
            <a:t>D</a:t>
          </a:r>
          <a:r>
            <a:rPr lang="en-US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>eployement</a:t>
          </a:r>
          <a:r>
            <a:rPr lang="en-US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/>
          </a:r>
          <a:endParaRPr lang="en-US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77E4E087-03CC-4241-9F26-21A47640CFDB}" cxnId="{7C3A327C-2261-4545-A428-EA6D74B7241A}" type="parTrans">
      <dgm:prSet/>
      <dgm:spPr/>
    </dgm:pt>
    <dgm:pt modelId="{F593AFEE-1E8D-4E34-86BF-BE743FFA6709}" cxnId="{7C3A327C-2261-4545-A428-EA6D74B7241A}" type="sibTrans">
      <dgm:prSet/>
      <dgm:spPr/>
    </dgm:pt>
    <dgm:pt modelId="{B2C063A0-2829-4FF7-B9E1-1FF5EA2DD9F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olidFill>
                <a:srgbClr val="002060"/>
              </a:solidFill>
              <a:sym typeface="+mn-ea"/>
            </a:rPr>
            <a:t>P</a:t>
          </a:r>
          <a:r>
            <a:rPr lang="en-US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redicting the Results</a:t>
          </a:r>
          <a:r>
            <a:rPr b="1">
              <a:solidFill>
                <a:srgbClr val="002060"/>
              </a:solidFill>
              <a:sym typeface="+mn-ea"/>
            </a:rPr>
            <a:t/>
          </a:r>
          <a:endParaRPr b="1">
            <a:solidFill>
              <a:srgbClr val="002060"/>
            </a:solidFill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/>
          </a:r>
          <a:endParaRPr lang="en-US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0D48E516-8074-4C68-A55F-AF0334401941}" cxnId="{B1352A69-AE0E-4911-ACCB-B45E59964F6E}" type="parTrans">
      <dgm:prSet/>
      <dgm:spPr/>
    </dgm:pt>
    <dgm:pt modelId="{2471E988-4C28-4189-9B17-9DABAB03E84D}" cxnId="{B1352A69-AE0E-4911-ACCB-B45E59964F6E}" type="sibTrans">
      <dgm:prSet/>
      <dgm:spPr/>
    </dgm:pt>
    <dgm:pt modelId="{4715D68D-63E8-45E7-9E8B-9C17C0017D33}">
      <dgm:prSet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100" b="1">
              <a:solidFill>
                <a:srgbClr val="002060"/>
              </a:solidFill>
              <a:sym typeface="+mn-ea"/>
            </a:rPr>
            <a:t>V</a:t>
          </a: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isualizing the Evaluation</a:t>
          </a: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/>
          </a:r>
          <a:endParaRPr lang="en-US" sz="1100" b="1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</dgm:t>
    </dgm:pt>
    <dgm:pt modelId="{3F8DA3CD-514B-475C-A882-8D5B0EA164E2}" cxnId="{CD8A77AE-CB3E-4894-B0F5-3E8FC56649DF}" type="parTrans">
      <dgm:prSet/>
      <dgm:spPr/>
    </dgm:pt>
    <dgm:pt modelId="{0DD292DE-EBD5-4B11-AD37-3C65338D3DC9}" cxnId="{CD8A77AE-CB3E-4894-B0F5-3E8FC56649DF}" type="sibTrans">
      <dgm:prSet/>
      <dgm:spPr/>
    </dgm:pt>
    <dgm:pt modelId="{DCD3CD38-5960-4099-87AA-ACE7015070BC}">
      <dgm:prSet phldr="0" custT="1"/>
      <dgm:spPr/>
      <dgm:t>
        <a:bodyPr vert="horz" wrap="square"/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100" b="1">
              <a:solidFill>
                <a:srgbClr val="002060"/>
              </a:solidFill>
              <a:sym typeface="+mn-ea"/>
            </a:rPr>
            <a:t>B</a:t>
          </a: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uilding the CNN Model using Keras</a:t>
          </a:r>
          <a:r>
            <a:rPr lang="en-US" sz="10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/>
          </a:r>
          <a:endParaRPr lang="en-US" sz="1000" b="1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/>
          </a:r>
          <a:endParaRPr lang="en-US" sz="1000" b="1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</dgm:t>
    </dgm:pt>
    <dgm:pt modelId="{BCE76E11-0D35-4E8A-9604-C87D0AD788D4}" cxnId="{0789A56E-7E3E-44AF-AFC6-BA53311DB851}" type="parTrans">
      <dgm:prSet/>
      <dgm:spPr/>
    </dgm:pt>
    <dgm:pt modelId="{D1A36446-8298-47F6-8AE4-D510DF993E15}" cxnId="{0789A56E-7E3E-44AF-AFC6-BA53311DB851}" type="sibTrans">
      <dgm:prSet/>
      <dgm:spPr/>
    </dgm:pt>
    <dgm:pt modelId="{3161C76F-12AF-4F8F-B152-20492E7C0CA5}">
      <dgm:prSet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 b="1">
              <a:solidFill>
                <a:srgbClr val="002060"/>
              </a:solidFill>
              <a:sym typeface="+mn-ea"/>
            </a:rPr>
            <a:t>D</a:t>
          </a:r>
          <a:r>
            <a:rPr 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ata Pre</a:t>
          </a:r>
          <a:r>
            <a:rPr lang="en-IN" alt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-</a:t>
          </a:r>
          <a:r>
            <a:rPr 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processi</a:t>
          </a:r>
          <a:r>
            <a:rPr lang="en-IN" alt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n</a:t>
          </a:r>
          <a:r>
            <a:rPr 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g</a:t>
          </a:r>
          <a:r>
            <a:rPr sz="1200" b="1">
              <a:solidFill>
                <a:srgbClr val="002060"/>
              </a:solidFill>
              <a:sym typeface="+mn-ea"/>
            </a:rPr>
            <a:t/>
          </a:r>
          <a:endParaRPr sz="1200" b="1">
            <a:solidFill>
              <a:srgbClr val="002060"/>
            </a:solidFill>
            <a:sym typeface="+mn-ea"/>
          </a:endParaRP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/>
          </a:r>
          <a:endParaRPr lang="en-US" sz="12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ECABEC83-FC6B-4C0E-A19B-B4A9931D73BC}" cxnId="{DE5FEE66-20D8-495E-8F28-B065B24B0605}" type="parTrans">
      <dgm:prSet/>
      <dgm:spPr/>
    </dgm:pt>
    <dgm:pt modelId="{F00D6570-11EF-40F9-BEDE-B2988EEA3035}" cxnId="{DE5FEE66-20D8-495E-8F28-B065B24B0605}" type="sibTrans">
      <dgm:prSet/>
      <dgm:spPr/>
    </dgm:pt>
    <dgm:pt modelId="{6BD16D8A-5653-4713-A20F-D0BDA852D54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Some EDA</a:t>
          </a: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/>
          </a:r>
          <a:endParaRPr lang="en-US" sz="1100" b="1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(Exploratory Data Analysis)</a:t>
          </a:r>
          <a:r>
            <a:rPr lang="en-US" sz="1100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/>
          </a:r>
          <a:endParaRPr lang="en-US" sz="11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solidFill>
                <a:srgbClr val="002060"/>
              </a:solidFill>
            </a:rPr>
            <a:t/>
          </a:r>
          <a:endParaRPr lang="en-US" sz="1100" b="1">
            <a:solidFill>
              <a:srgbClr val="002060"/>
            </a:solidFill>
          </a:endParaRPr>
        </a:p>
      </dgm:t>
    </dgm:pt>
    <dgm:pt modelId="{BA930810-751F-4A79-8FB0-11E4409DC6E9}" cxnId="{EAC25287-5433-44FB-A87D-EF110C21649C}" type="parTrans">
      <dgm:prSet/>
      <dgm:spPr/>
      <dgm:t>
        <a:bodyPr/>
        <a:p>
          <a:endParaRPr lang="en-US"/>
        </a:p>
      </dgm:t>
    </dgm:pt>
    <dgm:pt modelId="{C8BA2AF4-FE08-4CC9-B85D-A33B6D14188C}" cxnId="{EAC25287-5433-44FB-A87D-EF110C21649C}" type="sibTrans">
      <dgm:prSet/>
      <dgm:spPr/>
      <dgm:t>
        <a:bodyPr/>
        <a:p>
          <a:endParaRPr lang="en-US"/>
        </a:p>
      </dgm:t>
    </dgm:pt>
    <dgm:pt modelId="{208BBEDE-D5FE-448E-A927-BDAFEC3A653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1100" b="1">
              <a:solidFill>
                <a:srgbClr val="002060"/>
              </a:solidFill>
            </a:rPr>
            <a:t/>
          </a:r>
          <a:endParaRPr altLang="en-US" sz="1100" b="1">
            <a:solidFill>
              <a:srgbClr val="002060"/>
            </a:solidFill>
          </a:endParaRPr>
        </a:p>
      </dgm:t>
    </dgm:pt>
    <dgm:pt modelId="{6DB48A64-E718-4B8F-9B41-2DA517AFB528}" cxnId="{394014CE-A5A2-45A1-BD5A-26422E23FC02}" type="parTrans">
      <dgm:prSet/>
      <dgm:spPr/>
    </dgm:pt>
    <dgm:pt modelId="{B847C960-22CF-402B-B0E0-6FBDB0C96E2A}" cxnId="{394014CE-A5A2-45A1-BD5A-26422E23FC02}" type="sibTrans">
      <dgm:prSet/>
      <dgm:spPr/>
    </dgm:pt>
    <dgm:pt modelId="{1E5BC813-568F-4F6A-83EF-8EBA54B6B99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1100" b="1">
              <a:solidFill>
                <a:srgbClr val="002060"/>
              </a:solidFill>
            </a:rPr>
            <a:t/>
          </a:r>
          <a:endParaRPr altLang="en-US" sz="1100" b="1">
            <a:solidFill>
              <a:srgbClr val="002060"/>
            </a:solidFill>
          </a:endParaRPr>
        </a:p>
      </dgm:t>
    </dgm:pt>
    <dgm:pt modelId="{BE83BB24-E6F4-466D-BEA8-55295585E2C7}" cxnId="{778A6306-07A1-4548-BC20-B308D7786ACF}" type="parTrans">
      <dgm:prSet/>
      <dgm:spPr/>
    </dgm:pt>
    <dgm:pt modelId="{7E4DCB13-37E0-419B-A07B-7836715E9488}" cxnId="{778A6306-07A1-4548-BC20-B308D7786ACF}" type="sibTrans">
      <dgm:prSet/>
      <dgm:spPr/>
    </dgm:pt>
    <dgm:pt modelId="{BFC22CF8-7D40-496F-9DF7-A10E41A4987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1100" b="1">
              <a:solidFill>
                <a:srgbClr val="002060"/>
              </a:solidFill>
            </a:rPr>
            <a:t/>
          </a:r>
          <a:endParaRPr altLang="en-US" sz="1100" b="1">
            <a:solidFill>
              <a:srgbClr val="002060"/>
            </a:solidFill>
          </a:endParaRPr>
        </a:p>
      </dgm:t>
    </dgm:pt>
    <dgm:pt modelId="{66EEB03C-D761-44A0-8B2B-6F035E0349F5}" cxnId="{8A319F68-BA4A-4CD5-93FD-09399E312140}" type="parTrans">
      <dgm:prSet/>
      <dgm:spPr/>
    </dgm:pt>
    <dgm:pt modelId="{E816C4EB-E045-4925-9B36-3C961FEFD6D5}" cxnId="{8A319F68-BA4A-4CD5-93FD-09399E312140}" type="sibTrans">
      <dgm:prSet/>
      <dgm:spPr/>
    </dgm:pt>
    <dgm:pt modelId="{090DE706-3294-4871-B032-92297DF2942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1100" b="1">
              <a:solidFill>
                <a:srgbClr val="002060"/>
              </a:solidFill>
            </a:rPr>
            <a:t/>
          </a:r>
          <a:endParaRPr altLang="en-US" sz="1100" b="1">
            <a:solidFill>
              <a:srgbClr val="002060"/>
            </a:solidFill>
          </a:endParaRPr>
        </a:p>
      </dgm:t>
    </dgm:pt>
    <dgm:pt modelId="{AF00DE33-0A00-4BBF-94C0-2AF219CEC28A}" cxnId="{E2B4C053-AC92-4948-87A3-8D76866E1493}" type="parTrans">
      <dgm:prSet/>
      <dgm:spPr/>
    </dgm:pt>
    <dgm:pt modelId="{69E72904-C6AF-41BD-9CF8-5B437BA62ECD}" cxnId="{E2B4C053-AC92-4948-87A3-8D76866E1493}" type="sibTrans">
      <dgm:prSet/>
      <dgm:spPr/>
    </dgm:pt>
    <dgm:pt modelId="{1FCF0387-0431-424F-8912-B70996C7CAD2}">
      <dgm:prSet phldrT="[Text]" phldr="0" custT="1"/>
      <dgm:spPr/>
      <dgm:t>
        <a:bodyPr vert="horz" wrap="square"/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Reading the cifar10 dataset  &amp; setting train and test data</a:t>
          </a:r>
          <a:r>
            <a:rPr lang="en-US" sz="1100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/>
          </a:r>
          <a:endParaRPr lang="en-US" sz="11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/>
          </a:r>
          <a:endParaRPr lang="en-US" sz="11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21A66327-93DC-4FD4-AE8A-8F24FCE05CDE}" cxnId="{6982D101-E9C1-4463-A22F-690EFA37DFC7}" type="parTrans">
      <dgm:prSet/>
      <dgm:spPr/>
      <dgm:t>
        <a:bodyPr/>
        <a:p>
          <a:endParaRPr lang="en-US"/>
        </a:p>
      </dgm:t>
    </dgm:pt>
    <dgm:pt modelId="{1ACD84AE-35B3-4501-8CB5-7896D190196E}" cxnId="{6982D101-E9C1-4463-A22F-690EFA37DFC7}" type="sibTrans">
      <dgm:prSet/>
      <dgm:spPr/>
      <dgm:t>
        <a:bodyPr/>
        <a:p>
          <a:endParaRPr lang="en-US"/>
        </a:p>
      </dgm:t>
    </dgm:pt>
    <dgm:pt modelId="{FE0953B8-219F-448F-96B3-4A0C1E3EC45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Importing Dependencies</a:t>
          </a:r>
          <a:r>
            <a:rPr lang="en-US" sz="1200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/>
          </a:r>
          <a:endParaRPr lang="en-US" sz="12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/>
          </a:r>
          <a:endParaRPr lang="en-US" sz="12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5707F94D-B8B5-466C-96D1-E1A9A5D090C9}" cxnId="{43148C38-2324-41D3-9D75-AACB186EE452}" type="parTrans">
      <dgm:prSet/>
      <dgm:spPr/>
      <dgm:t>
        <a:bodyPr/>
        <a:p>
          <a:endParaRPr lang="en-US"/>
        </a:p>
      </dgm:t>
    </dgm:pt>
    <dgm:pt modelId="{6CF96CC3-3A72-4D0C-9B21-8FD30484CA44}" cxnId="{43148C38-2324-41D3-9D75-AACB186EE452}" type="sibTrans">
      <dgm:prSet/>
      <dgm:spPr/>
      <dgm:t>
        <a:bodyPr/>
        <a:p>
          <a:endParaRPr lang="en-US"/>
        </a:p>
      </dgm:t>
    </dgm:pt>
    <dgm:pt modelId="{26682B4D-98F1-4918-8BA4-E9BACFF69973}" type="pres">
      <dgm:prSet presAssocID="{16B9A8F0-FD03-4A42-B399-DD1847CF3B9C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BD70DC49-F51F-4535-9997-AC4DAA1104FF}" type="pres">
      <dgm:prSet presAssocID="{8E50B52A-0737-4CC0-947C-9A51299D17B7}" presName="composite" presStyleCnt="0"/>
      <dgm:spPr/>
    </dgm:pt>
    <dgm:pt modelId="{57AF92E4-19F8-4104-B6D1-0F13AC64B5A2}" type="pres">
      <dgm:prSet presAssocID="{8E50B52A-0737-4CC0-947C-9A51299D17B7}" presName="LShape" presStyleLbl="alignNode1" presStyleIdx="0" presStyleCnt="15"/>
      <dgm:spPr/>
    </dgm:pt>
    <dgm:pt modelId="{8E74C1A3-B081-4605-8545-4520854083AE}" type="pres">
      <dgm:prSet presAssocID="{8E50B52A-0737-4CC0-947C-9A51299D17B7}" presName="Parent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BAF05CD7-970F-4F0E-844C-90A3C770A5C7}" type="pres">
      <dgm:prSet presAssocID="{8E50B52A-0737-4CC0-947C-9A51299D17B7}" presName="Triangle" presStyleLbl="alignNode1" presStyleIdx="1" presStyleCnt="15"/>
      <dgm:spPr/>
    </dgm:pt>
    <dgm:pt modelId="{3EB1218F-CC8E-4AEA-8EB4-EE27E281754D}" type="pres">
      <dgm:prSet presAssocID="{F593AFEE-1E8D-4E34-86BF-BE743FFA6709}" presName="sibTrans" presStyleCnt="0"/>
      <dgm:spPr/>
    </dgm:pt>
    <dgm:pt modelId="{0386F727-1221-4ED2-90D0-814182592D29}" type="pres">
      <dgm:prSet presAssocID="{F593AFEE-1E8D-4E34-86BF-BE743FFA6709}" presName="space" presStyleCnt="0"/>
      <dgm:spPr/>
    </dgm:pt>
    <dgm:pt modelId="{3D5505D9-F8F3-4418-8615-6C2C3F59376B}" type="pres">
      <dgm:prSet presAssocID="{B2C063A0-2829-4FF7-B9E1-1FF5EA2DD9F1}" presName="composite" presStyleCnt="0"/>
      <dgm:spPr/>
    </dgm:pt>
    <dgm:pt modelId="{8645AB22-CF77-40CB-B9E8-CCE1BD98D75D}" type="pres">
      <dgm:prSet presAssocID="{B2C063A0-2829-4FF7-B9E1-1FF5EA2DD9F1}" presName="LShape" presStyleLbl="alignNode1" presStyleIdx="2" presStyleCnt="15"/>
      <dgm:spPr/>
    </dgm:pt>
    <dgm:pt modelId="{68C90497-671B-421A-8ABF-E60EF79BA1A1}" type="pres">
      <dgm:prSet presAssocID="{B2C063A0-2829-4FF7-B9E1-1FF5EA2DD9F1}" presName="Parent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35161F2A-0C23-4567-A690-A302F83C85BF}" type="pres">
      <dgm:prSet presAssocID="{B2C063A0-2829-4FF7-B9E1-1FF5EA2DD9F1}" presName="Triangle" presStyleLbl="alignNode1" presStyleIdx="3" presStyleCnt="15"/>
      <dgm:spPr/>
    </dgm:pt>
    <dgm:pt modelId="{8B934294-E275-4471-A090-FB0E476DB8CE}" type="pres">
      <dgm:prSet presAssocID="{2471E988-4C28-4189-9B17-9DABAB03E84D}" presName="sibTrans" presStyleCnt="0"/>
      <dgm:spPr/>
    </dgm:pt>
    <dgm:pt modelId="{30A48632-9D39-49BC-BCE3-0CCC737A80BD}" type="pres">
      <dgm:prSet presAssocID="{2471E988-4C28-4189-9B17-9DABAB03E84D}" presName="space" presStyleCnt="0"/>
      <dgm:spPr/>
    </dgm:pt>
    <dgm:pt modelId="{90478FD4-D911-4E46-9B30-AA5FBC826D98}" type="pres">
      <dgm:prSet presAssocID="{4715D68D-63E8-45E7-9E8B-9C17C0017D33}" presName="composite" presStyleCnt="0"/>
      <dgm:spPr/>
    </dgm:pt>
    <dgm:pt modelId="{A1482D33-04F4-4EAE-AC6B-2E1557196BEF}" type="pres">
      <dgm:prSet presAssocID="{4715D68D-63E8-45E7-9E8B-9C17C0017D33}" presName="LShape" presStyleLbl="alignNode1" presStyleIdx="4" presStyleCnt="15"/>
      <dgm:spPr/>
    </dgm:pt>
    <dgm:pt modelId="{8680D46D-63BA-42DF-B6CD-6B88807D1A2F}" type="pres">
      <dgm:prSet presAssocID="{4715D68D-63E8-45E7-9E8B-9C17C0017D33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C449EDAC-CEF7-4901-B773-600EA3226142}" type="pres">
      <dgm:prSet presAssocID="{4715D68D-63E8-45E7-9E8B-9C17C0017D33}" presName="Triangle" presStyleLbl="alignNode1" presStyleIdx="5" presStyleCnt="15"/>
      <dgm:spPr/>
    </dgm:pt>
    <dgm:pt modelId="{87C99D45-8EEE-4678-817D-A5FF2497097D}" type="pres">
      <dgm:prSet presAssocID="{0DD292DE-EBD5-4B11-AD37-3C65338D3DC9}" presName="sibTrans" presStyleCnt="0"/>
      <dgm:spPr/>
    </dgm:pt>
    <dgm:pt modelId="{273F9DB4-B68A-42F2-89AC-1FE3E80F6E46}" type="pres">
      <dgm:prSet presAssocID="{0DD292DE-EBD5-4B11-AD37-3C65338D3DC9}" presName="space" presStyleCnt="0"/>
      <dgm:spPr/>
    </dgm:pt>
    <dgm:pt modelId="{FC063282-390E-4A49-81D6-E38DC9B33DD3}" type="pres">
      <dgm:prSet presAssocID="{DCD3CD38-5960-4099-87AA-ACE7015070BC}" presName="composite" presStyleCnt="0"/>
      <dgm:spPr/>
    </dgm:pt>
    <dgm:pt modelId="{448E6885-7CDD-4FE8-8E25-88F917514428}" type="pres">
      <dgm:prSet presAssocID="{DCD3CD38-5960-4099-87AA-ACE7015070BC}" presName="LShape" presStyleLbl="alignNode1" presStyleIdx="6" presStyleCnt="15"/>
      <dgm:spPr/>
    </dgm:pt>
    <dgm:pt modelId="{42EB1DAF-578C-4CFC-AD92-CBE813FBBEE5}" type="pres">
      <dgm:prSet presAssocID="{DCD3CD38-5960-4099-87AA-ACE7015070BC}" presName="Parent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7FBBEB8C-B311-4118-B294-D5265E6FF8DD}" type="pres">
      <dgm:prSet presAssocID="{DCD3CD38-5960-4099-87AA-ACE7015070BC}" presName="Triangle" presStyleLbl="alignNode1" presStyleIdx="7" presStyleCnt="15"/>
      <dgm:spPr/>
    </dgm:pt>
    <dgm:pt modelId="{EE9B2BEF-7465-40BF-BE73-5C5A4B2BE5BB}" type="pres">
      <dgm:prSet presAssocID="{D1A36446-8298-47F6-8AE4-D510DF993E15}" presName="sibTrans" presStyleCnt="0"/>
      <dgm:spPr/>
    </dgm:pt>
    <dgm:pt modelId="{90BD5126-C461-404D-B31D-97CFCD9F5ED5}" type="pres">
      <dgm:prSet presAssocID="{D1A36446-8298-47F6-8AE4-D510DF993E15}" presName="space" presStyleCnt="0"/>
      <dgm:spPr/>
    </dgm:pt>
    <dgm:pt modelId="{F5353DCB-657E-4BE8-85B6-027F61E9C2BD}" type="pres">
      <dgm:prSet presAssocID="{3161C76F-12AF-4F8F-B152-20492E7C0CA5}" presName="composite" presStyleCnt="0"/>
      <dgm:spPr/>
    </dgm:pt>
    <dgm:pt modelId="{D520C807-0F17-48FD-B4C5-AFE0E8654C71}" type="pres">
      <dgm:prSet presAssocID="{3161C76F-12AF-4F8F-B152-20492E7C0CA5}" presName="LShape" presStyleLbl="alignNode1" presStyleIdx="8" presStyleCnt="15"/>
      <dgm:spPr/>
    </dgm:pt>
    <dgm:pt modelId="{0947097D-630F-42B9-9E44-3C53BFA4C31A}" type="pres">
      <dgm:prSet presAssocID="{3161C76F-12AF-4F8F-B152-20492E7C0CA5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42EAB787-C4B6-4F9D-A946-771EE1899B09}" type="pres">
      <dgm:prSet presAssocID="{3161C76F-12AF-4F8F-B152-20492E7C0CA5}" presName="Triangle" presStyleLbl="alignNode1" presStyleIdx="9" presStyleCnt="15"/>
      <dgm:spPr/>
    </dgm:pt>
    <dgm:pt modelId="{174A5E2E-FE06-4A52-AA96-BD15E1740214}" type="pres">
      <dgm:prSet presAssocID="{F00D6570-11EF-40F9-BEDE-B2988EEA3035}" presName="sibTrans" presStyleCnt="0"/>
      <dgm:spPr/>
    </dgm:pt>
    <dgm:pt modelId="{50F7C1E7-DAE7-4972-B4BD-C669C188D595}" type="pres">
      <dgm:prSet presAssocID="{F00D6570-11EF-40F9-BEDE-B2988EEA3035}" presName="space" presStyleCnt="0"/>
      <dgm:spPr/>
    </dgm:pt>
    <dgm:pt modelId="{9515C203-8BD5-407E-8585-653A8CA012A0}" type="pres">
      <dgm:prSet presAssocID="{6BD16D8A-5653-4713-A20F-D0BDA852D54F}" presName="composite" presStyleCnt="0"/>
      <dgm:spPr/>
    </dgm:pt>
    <dgm:pt modelId="{E45BFA90-D338-4867-B192-9BF5C62A40B7}" type="pres">
      <dgm:prSet presAssocID="{6BD16D8A-5653-4713-A20F-D0BDA852D54F}" presName="LShape" presStyleLbl="alignNode1" presStyleIdx="10" presStyleCnt="15"/>
      <dgm:spPr/>
    </dgm:pt>
    <dgm:pt modelId="{84F24978-831E-41A8-A919-9DF3159D95B3}" type="pres">
      <dgm:prSet presAssocID="{6BD16D8A-5653-4713-A20F-D0BDA852D54F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61A5B80A-01D5-4349-A5BB-33A20E744C6C}" type="pres">
      <dgm:prSet presAssocID="{6BD16D8A-5653-4713-A20F-D0BDA852D54F}" presName="Triangle" presStyleLbl="alignNode1" presStyleIdx="11" presStyleCnt="15"/>
      <dgm:spPr/>
    </dgm:pt>
    <dgm:pt modelId="{FFE52942-E586-4843-BD0B-117C9B932463}" type="pres">
      <dgm:prSet presAssocID="{C8BA2AF4-FE08-4CC9-B85D-A33B6D14188C}" presName="sibTrans" presStyleCnt="0"/>
      <dgm:spPr/>
    </dgm:pt>
    <dgm:pt modelId="{082D2D2D-6BC2-4A1D-90D7-527C7BFBB016}" type="pres">
      <dgm:prSet presAssocID="{C8BA2AF4-FE08-4CC9-B85D-A33B6D14188C}" presName="space" presStyleCnt="0"/>
      <dgm:spPr/>
    </dgm:pt>
    <dgm:pt modelId="{CD2B0587-425B-4323-83E6-BADEF0A365FB}" type="pres">
      <dgm:prSet presAssocID="{1FCF0387-0431-424F-8912-B70996C7CAD2}" presName="composite" presStyleCnt="0"/>
      <dgm:spPr/>
    </dgm:pt>
    <dgm:pt modelId="{D804A231-4617-491C-9766-3FC53C39479E}" type="pres">
      <dgm:prSet presAssocID="{1FCF0387-0431-424F-8912-B70996C7CAD2}" presName="LShape" presStyleLbl="alignNode1" presStyleIdx="12" presStyleCnt="15"/>
      <dgm:spPr/>
    </dgm:pt>
    <dgm:pt modelId="{BC31EB00-2A90-4CCF-B82C-4A7025E8535A}" type="pres">
      <dgm:prSet presAssocID="{1FCF0387-0431-424F-8912-B70996C7CAD2}" presName="Parent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619850C3-35E4-43A9-841E-37DE8E695D93}" type="pres">
      <dgm:prSet presAssocID="{1FCF0387-0431-424F-8912-B70996C7CAD2}" presName="Triangle" presStyleLbl="alignNode1" presStyleIdx="13" presStyleCnt="15"/>
      <dgm:spPr/>
    </dgm:pt>
    <dgm:pt modelId="{814AEBBB-BEC6-4360-9A83-36178B73197B}" type="pres">
      <dgm:prSet presAssocID="{1ACD84AE-35B3-4501-8CB5-7896D190196E}" presName="sibTrans" presStyleCnt="0"/>
      <dgm:spPr/>
    </dgm:pt>
    <dgm:pt modelId="{56EBBF49-9546-4DF1-8A8B-2CCFC0AAEB8A}" type="pres">
      <dgm:prSet presAssocID="{1ACD84AE-35B3-4501-8CB5-7896D190196E}" presName="space" presStyleCnt="0"/>
      <dgm:spPr/>
    </dgm:pt>
    <dgm:pt modelId="{F1BDA1DE-7774-41D4-B6CC-EA34BFE0E1F6}" type="pres">
      <dgm:prSet presAssocID="{FE0953B8-219F-448F-96B3-4A0C1E3EC459}" presName="composite" presStyleCnt="0"/>
      <dgm:spPr/>
    </dgm:pt>
    <dgm:pt modelId="{B12A881D-D55E-4ECD-AEB2-4F5DF5258573}" type="pres">
      <dgm:prSet presAssocID="{FE0953B8-219F-448F-96B3-4A0C1E3EC459}" presName="LShape" presStyleLbl="alignNode1" presStyleIdx="14" presStyleCnt="15"/>
      <dgm:spPr/>
    </dgm:pt>
    <dgm:pt modelId="{D1EE6131-7DC5-43B3-95B0-5EA645B87141}" type="pres">
      <dgm:prSet presAssocID="{FE0953B8-219F-448F-96B3-4A0C1E3EC459}" presName="Parent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7C3A327C-2261-4545-A428-EA6D74B7241A}" srcId="{16B9A8F0-FD03-4A42-B399-DD1847CF3B9C}" destId="{8E50B52A-0737-4CC0-947C-9A51299D17B7}" srcOrd="0" destOrd="0" parTransId="{77E4E087-03CC-4241-9F26-21A47640CFDB}" sibTransId="{F593AFEE-1E8D-4E34-86BF-BE743FFA6709}"/>
    <dgm:cxn modelId="{B1352A69-AE0E-4911-ACCB-B45E59964F6E}" srcId="{16B9A8F0-FD03-4A42-B399-DD1847CF3B9C}" destId="{B2C063A0-2829-4FF7-B9E1-1FF5EA2DD9F1}" srcOrd="1" destOrd="0" parTransId="{0D48E516-8074-4C68-A55F-AF0334401941}" sibTransId="{2471E988-4C28-4189-9B17-9DABAB03E84D}"/>
    <dgm:cxn modelId="{CD8A77AE-CB3E-4894-B0F5-3E8FC56649DF}" srcId="{16B9A8F0-FD03-4A42-B399-DD1847CF3B9C}" destId="{4715D68D-63E8-45E7-9E8B-9C17C0017D33}" srcOrd="2" destOrd="0" parTransId="{3F8DA3CD-514B-475C-A882-8D5B0EA164E2}" sibTransId="{0DD292DE-EBD5-4B11-AD37-3C65338D3DC9}"/>
    <dgm:cxn modelId="{0789A56E-7E3E-44AF-AFC6-BA53311DB851}" srcId="{16B9A8F0-FD03-4A42-B399-DD1847CF3B9C}" destId="{DCD3CD38-5960-4099-87AA-ACE7015070BC}" srcOrd="3" destOrd="0" parTransId="{BCE76E11-0D35-4E8A-9604-C87D0AD788D4}" sibTransId="{D1A36446-8298-47F6-8AE4-D510DF993E15}"/>
    <dgm:cxn modelId="{DE5FEE66-20D8-495E-8F28-B065B24B0605}" srcId="{16B9A8F0-FD03-4A42-B399-DD1847CF3B9C}" destId="{3161C76F-12AF-4F8F-B152-20492E7C0CA5}" srcOrd="4" destOrd="0" parTransId="{ECABEC83-FC6B-4C0E-A19B-B4A9931D73BC}" sibTransId="{F00D6570-11EF-40F9-BEDE-B2988EEA3035}"/>
    <dgm:cxn modelId="{EAC25287-5433-44FB-A87D-EF110C21649C}" srcId="{16B9A8F0-FD03-4A42-B399-DD1847CF3B9C}" destId="{6BD16D8A-5653-4713-A20F-D0BDA852D54F}" srcOrd="5" destOrd="0" parTransId="{BA930810-751F-4A79-8FB0-11E4409DC6E9}" sibTransId="{C8BA2AF4-FE08-4CC9-B85D-A33B6D14188C}"/>
    <dgm:cxn modelId="{394014CE-A5A2-45A1-BD5A-26422E23FC02}" srcId="{6BD16D8A-5653-4713-A20F-D0BDA852D54F}" destId="{208BBEDE-D5FE-448E-A927-BDAFEC3A653C}" srcOrd="0" destOrd="5" parTransId="{6DB48A64-E718-4B8F-9B41-2DA517AFB528}" sibTransId="{B847C960-22CF-402B-B0E0-6FBDB0C96E2A}"/>
    <dgm:cxn modelId="{778A6306-07A1-4548-BC20-B308D7786ACF}" srcId="{6BD16D8A-5653-4713-A20F-D0BDA852D54F}" destId="{1E5BC813-568F-4F6A-83EF-8EBA54B6B99B}" srcOrd="1" destOrd="5" parTransId="{BE83BB24-E6F4-466D-BEA8-55295585E2C7}" sibTransId="{7E4DCB13-37E0-419B-A07B-7836715E9488}"/>
    <dgm:cxn modelId="{8A319F68-BA4A-4CD5-93FD-09399E312140}" srcId="{6BD16D8A-5653-4713-A20F-D0BDA852D54F}" destId="{BFC22CF8-7D40-496F-9DF7-A10E41A49876}" srcOrd="2" destOrd="5" parTransId="{66EEB03C-D761-44A0-8B2B-6F035E0349F5}" sibTransId="{E816C4EB-E045-4925-9B36-3C961FEFD6D5}"/>
    <dgm:cxn modelId="{E2B4C053-AC92-4948-87A3-8D76866E1493}" srcId="{6BD16D8A-5653-4713-A20F-D0BDA852D54F}" destId="{090DE706-3294-4871-B032-92297DF29427}" srcOrd="3" destOrd="5" parTransId="{AF00DE33-0A00-4BBF-94C0-2AF219CEC28A}" sibTransId="{69E72904-C6AF-41BD-9CF8-5B437BA62ECD}"/>
    <dgm:cxn modelId="{6982D101-E9C1-4463-A22F-690EFA37DFC7}" srcId="{16B9A8F0-FD03-4A42-B399-DD1847CF3B9C}" destId="{1FCF0387-0431-424F-8912-B70996C7CAD2}" srcOrd="6" destOrd="0" parTransId="{21A66327-93DC-4FD4-AE8A-8F24FCE05CDE}" sibTransId="{1ACD84AE-35B3-4501-8CB5-7896D190196E}"/>
    <dgm:cxn modelId="{43148C38-2324-41D3-9D75-AACB186EE452}" srcId="{16B9A8F0-FD03-4A42-B399-DD1847CF3B9C}" destId="{FE0953B8-219F-448F-96B3-4A0C1E3EC459}" srcOrd="7" destOrd="0" parTransId="{5707F94D-B8B5-466C-96D1-E1A9A5D090C9}" sibTransId="{6CF96CC3-3A72-4D0C-9B21-8FD30484CA44}"/>
    <dgm:cxn modelId="{AA44E31B-C914-467E-BA3F-E88492D1AD47}" type="presOf" srcId="{16B9A8F0-FD03-4A42-B399-DD1847CF3B9C}" destId="{26682B4D-98F1-4918-8BA4-E9BACFF69973}" srcOrd="0" destOrd="0" presId="urn:microsoft.com/office/officeart/2009/3/layout/StepUpProcess"/>
    <dgm:cxn modelId="{A4EA68E0-5A99-4825-B3EF-12BBB22BC5AF}" type="presParOf" srcId="{26682B4D-98F1-4918-8BA4-E9BACFF69973}" destId="{BD70DC49-F51F-4535-9997-AC4DAA1104FF}" srcOrd="0" destOrd="0" presId="urn:microsoft.com/office/officeart/2009/3/layout/StepUpProcess"/>
    <dgm:cxn modelId="{7D29B2E2-0FBB-4FD2-9563-CA0DFB5816E7}" type="presParOf" srcId="{BD70DC49-F51F-4535-9997-AC4DAA1104FF}" destId="{57AF92E4-19F8-4104-B6D1-0F13AC64B5A2}" srcOrd="0" destOrd="0" presId="urn:microsoft.com/office/officeart/2009/3/layout/StepUpProcess"/>
    <dgm:cxn modelId="{1E6BF18E-541D-4E4A-90AE-ADBB52A3CCC8}" type="presParOf" srcId="{BD70DC49-F51F-4535-9997-AC4DAA1104FF}" destId="{8E74C1A3-B081-4605-8545-4520854083AE}" srcOrd="1" destOrd="0" presId="urn:microsoft.com/office/officeart/2009/3/layout/StepUpProcess"/>
    <dgm:cxn modelId="{4820BC61-771A-42B7-BB52-A86B1A692FBE}" type="presOf" srcId="{8E50B52A-0737-4CC0-947C-9A51299D17B7}" destId="{8E74C1A3-B081-4605-8545-4520854083AE}" srcOrd="0" destOrd="0" presId="urn:microsoft.com/office/officeart/2009/3/layout/StepUpProcess"/>
    <dgm:cxn modelId="{2524980D-E4A9-44D3-A24F-B4A526082DA7}" type="presParOf" srcId="{BD70DC49-F51F-4535-9997-AC4DAA1104FF}" destId="{BAF05CD7-970F-4F0E-844C-90A3C770A5C7}" srcOrd="2" destOrd="0" presId="urn:microsoft.com/office/officeart/2009/3/layout/StepUpProcess"/>
    <dgm:cxn modelId="{D52C1C89-F052-44AF-ADC2-829145CE94D1}" type="presParOf" srcId="{26682B4D-98F1-4918-8BA4-E9BACFF69973}" destId="{3EB1218F-CC8E-4AEA-8EB4-EE27E281754D}" srcOrd="1" destOrd="0" presId="urn:microsoft.com/office/officeart/2009/3/layout/StepUpProcess"/>
    <dgm:cxn modelId="{92BA56F0-7B7F-4EF7-8058-DCF06FFD0A05}" type="presParOf" srcId="{3EB1218F-CC8E-4AEA-8EB4-EE27E281754D}" destId="{0386F727-1221-4ED2-90D0-814182592D29}" srcOrd="0" destOrd="1" presId="urn:microsoft.com/office/officeart/2009/3/layout/StepUpProcess"/>
    <dgm:cxn modelId="{F9E72508-BE08-49D7-97E8-72B9AC383B00}" type="presParOf" srcId="{26682B4D-98F1-4918-8BA4-E9BACFF69973}" destId="{3D5505D9-F8F3-4418-8615-6C2C3F59376B}" srcOrd="2" destOrd="0" presId="urn:microsoft.com/office/officeart/2009/3/layout/StepUpProcess"/>
    <dgm:cxn modelId="{0D724E1F-DBA0-4822-BAE1-4D628E8FD0E1}" type="presParOf" srcId="{3D5505D9-F8F3-4418-8615-6C2C3F59376B}" destId="{8645AB22-CF77-40CB-B9E8-CCE1BD98D75D}" srcOrd="0" destOrd="2" presId="urn:microsoft.com/office/officeart/2009/3/layout/StepUpProcess"/>
    <dgm:cxn modelId="{39408C82-B8A0-4BE8-97D3-0D99E3C42730}" type="presParOf" srcId="{3D5505D9-F8F3-4418-8615-6C2C3F59376B}" destId="{68C90497-671B-421A-8ABF-E60EF79BA1A1}" srcOrd="1" destOrd="2" presId="urn:microsoft.com/office/officeart/2009/3/layout/StepUpProcess"/>
    <dgm:cxn modelId="{E24F4E01-D52F-4BA4-B453-61DADB215CB3}" type="presOf" srcId="{B2C063A0-2829-4FF7-B9E1-1FF5EA2DD9F1}" destId="{68C90497-671B-421A-8ABF-E60EF79BA1A1}" srcOrd="0" destOrd="0" presId="urn:microsoft.com/office/officeart/2009/3/layout/StepUpProcess"/>
    <dgm:cxn modelId="{1257F331-697C-4826-8A0B-C1AF5F455F62}" type="presParOf" srcId="{3D5505D9-F8F3-4418-8615-6C2C3F59376B}" destId="{35161F2A-0C23-4567-A690-A302F83C85BF}" srcOrd="2" destOrd="2" presId="urn:microsoft.com/office/officeart/2009/3/layout/StepUpProcess"/>
    <dgm:cxn modelId="{6F137DC8-644B-4643-801B-762BF6AB4F65}" type="presParOf" srcId="{26682B4D-98F1-4918-8BA4-E9BACFF69973}" destId="{8B934294-E275-4471-A090-FB0E476DB8CE}" srcOrd="3" destOrd="0" presId="urn:microsoft.com/office/officeart/2009/3/layout/StepUpProcess"/>
    <dgm:cxn modelId="{5D8D756E-3B90-408E-804F-ADD5DE34CE95}" type="presParOf" srcId="{8B934294-E275-4471-A090-FB0E476DB8CE}" destId="{30A48632-9D39-49BC-BCE3-0CCC737A80BD}" srcOrd="0" destOrd="3" presId="urn:microsoft.com/office/officeart/2009/3/layout/StepUpProcess"/>
    <dgm:cxn modelId="{8B06C689-104E-4FB0-AF84-5B1D717E9541}" type="presParOf" srcId="{26682B4D-98F1-4918-8BA4-E9BACFF69973}" destId="{90478FD4-D911-4E46-9B30-AA5FBC826D98}" srcOrd="4" destOrd="0" presId="urn:microsoft.com/office/officeart/2009/3/layout/StepUpProcess"/>
    <dgm:cxn modelId="{B943E475-5DB3-46D4-89BC-0D93FEC660FA}" type="presParOf" srcId="{90478FD4-D911-4E46-9B30-AA5FBC826D98}" destId="{A1482D33-04F4-4EAE-AC6B-2E1557196BEF}" srcOrd="0" destOrd="4" presId="urn:microsoft.com/office/officeart/2009/3/layout/StepUpProcess"/>
    <dgm:cxn modelId="{56AB2A5A-EE2E-4B99-86E4-9195A2265B92}" type="presParOf" srcId="{90478FD4-D911-4E46-9B30-AA5FBC826D98}" destId="{8680D46D-63BA-42DF-B6CD-6B88807D1A2F}" srcOrd="1" destOrd="4" presId="urn:microsoft.com/office/officeart/2009/3/layout/StepUpProcess"/>
    <dgm:cxn modelId="{4A1FC291-267B-45F7-8EBC-3E3BD00A1E91}" type="presOf" srcId="{4715D68D-63E8-45E7-9E8B-9C17C0017D33}" destId="{8680D46D-63BA-42DF-B6CD-6B88807D1A2F}" srcOrd="0" destOrd="0" presId="urn:microsoft.com/office/officeart/2009/3/layout/StepUpProcess"/>
    <dgm:cxn modelId="{AF8C37C5-D938-4D18-858A-35C4B03FC411}" type="presParOf" srcId="{90478FD4-D911-4E46-9B30-AA5FBC826D98}" destId="{C449EDAC-CEF7-4901-B773-600EA3226142}" srcOrd="2" destOrd="4" presId="urn:microsoft.com/office/officeart/2009/3/layout/StepUpProcess"/>
    <dgm:cxn modelId="{F35F44D1-8340-4DFD-9708-7158AF50F776}" type="presParOf" srcId="{26682B4D-98F1-4918-8BA4-E9BACFF69973}" destId="{87C99D45-8EEE-4678-817D-A5FF2497097D}" srcOrd="5" destOrd="0" presId="urn:microsoft.com/office/officeart/2009/3/layout/StepUpProcess"/>
    <dgm:cxn modelId="{40EC01DA-3EDC-4AC3-BFBF-C66CEB062604}" type="presParOf" srcId="{87C99D45-8EEE-4678-817D-A5FF2497097D}" destId="{273F9DB4-B68A-42F2-89AC-1FE3E80F6E46}" srcOrd="0" destOrd="5" presId="urn:microsoft.com/office/officeart/2009/3/layout/StepUpProcess"/>
    <dgm:cxn modelId="{EB02A4A7-61E4-48FB-A8C1-10B86435E450}" type="presParOf" srcId="{26682B4D-98F1-4918-8BA4-E9BACFF69973}" destId="{FC063282-390E-4A49-81D6-E38DC9B33DD3}" srcOrd="6" destOrd="0" presId="urn:microsoft.com/office/officeart/2009/3/layout/StepUpProcess"/>
    <dgm:cxn modelId="{B75F4F46-ACFC-4957-BFCE-191E57C1CCB7}" type="presParOf" srcId="{FC063282-390E-4A49-81D6-E38DC9B33DD3}" destId="{448E6885-7CDD-4FE8-8E25-88F917514428}" srcOrd="0" destOrd="6" presId="urn:microsoft.com/office/officeart/2009/3/layout/StepUpProcess"/>
    <dgm:cxn modelId="{954D77BC-9D43-4BBC-B22B-0AB47DDBC755}" type="presParOf" srcId="{FC063282-390E-4A49-81D6-E38DC9B33DD3}" destId="{42EB1DAF-578C-4CFC-AD92-CBE813FBBEE5}" srcOrd="1" destOrd="6" presId="urn:microsoft.com/office/officeart/2009/3/layout/StepUpProcess"/>
    <dgm:cxn modelId="{6DA31DDA-7451-46A0-80B0-ED1EA018A624}" type="presOf" srcId="{DCD3CD38-5960-4099-87AA-ACE7015070BC}" destId="{42EB1DAF-578C-4CFC-AD92-CBE813FBBEE5}" srcOrd="0" destOrd="0" presId="urn:microsoft.com/office/officeart/2009/3/layout/StepUpProcess"/>
    <dgm:cxn modelId="{6C19AE7B-529F-4AC5-963C-344239D16961}" type="presParOf" srcId="{FC063282-390E-4A49-81D6-E38DC9B33DD3}" destId="{7FBBEB8C-B311-4118-B294-D5265E6FF8DD}" srcOrd="2" destOrd="6" presId="urn:microsoft.com/office/officeart/2009/3/layout/StepUpProcess"/>
    <dgm:cxn modelId="{A522D92A-0037-4189-880E-A46BCE1E8C50}" type="presParOf" srcId="{26682B4D-98F1-4918-8BA4-E9BACFF69973}" destId="{EE9B2BEF-7465-40BF-BE73-5C5A4B2BE5BB}" srcOrd="7" destOrd="0" presId="urn:microsoft.com/office/officeart/2009/3/layout/StepUpProcess"/>
    <dgm:cxn modelId="{657FE4DA-88E1-4690-8FBA-0B7911CC36DF}" type="presParOf" srcId="{EE9B2BEF-7465-40BF-BE73-5C5A4B2BE5BB}" destId="{90BD5126-C461-404D-B31D-97CFCD9F5ED5}" srcOrd="0" destOrd="7" presId="urn:microsoft.com/office/officeart/2009/3/layout/StepUpProcess"/>
    <dgm:cxn modelId="{02D28CC1-DA39-45D2-B1F9-3FC0438E86F7}" type="presParOf" srcId="{26682B4D-98F1-4918-8BA4-E9BACFF69973}" destId="{F5353DCB-657E-4BE8-85B6-027F61E9C2BD}" srcOrd="8" destOrd="0" presId="urn:microsoft.com/office/officeart/2009/3/layout/StepUpProcess"/>
    <dgm:cxn modelId="{1206E7DC-3025-433A-87E5-14AB46C056C9}" type="presParOf" srcId="{F5353DCB-657E-4BE8-85B6-027F61E9C2BD}" destId="{D520C807-0F17-48FD-B4C5-AFE0E8654C71}" srcOrd="0" destOrd="8" presId="urn:microsoft.com/office/officeart/2009/3/layout/StepUpProcess"/>
    <dgm:cxn modelId="{D371F6AD-911A-40C6-A4F5-877040E309AA}" type="presParOf" srcId="{F5353DCB-657E-4BE8-85B6-027F61E9C2BD}" destId="{0947097D-630F-42B9-9E44-3C53BFA4C31A}" srcOrd="1" destOrd="8" presId="urn:microsoft.com/office/officeart/2009/3/layout/StepUpProcess"/>
    <dgm:cxn modelId="{2649B73F-EA05-4BB7-89E3-1C4B68EA49FF}" type="presOf" srcId="{3161C76F-12AF-4F8F-B152-20492E7C0CA5}" destId="{0947097D-630F-42B9-9E44-3C53BFA4C31A}" srcOrd="0" destOrd="0" presId="urn:microsoft.com/office/officeart/2009/3/layout/StepUpProcess"/>
    <dgm:cxn modelId="{BF3BB235-67D7-4C48-B036-4903CFA5FFDE}" type="presParOf" srcId="{F5353DCB-657E-4BE8-85B6-027F61E9C2BD}" destId="{42EAB787-C4B6-4F9D-A946-771EE1899B09}" srcOrd="2" destOrd="8" presId="urn:microsoft.com/office/officeart/2009/3/layout/StepUpProcess"/>
    <dgm:cxn modelId="{9FA5A685-C5F6-4A20-B926-060560EDA4F8}" type="presParOf" srcId="{26682B4D-98F1-4918-8BA4-E9BACFF69973}" destId="{174A5E2E-FE06-4A52-AA96-BD15E1740214}" srcOrd="9" destOrd="0" presId="urn:microsoft.com/office/officeart/2009/3/layout/StepUpProcess"/>
    <dgm:cxn modelId="{37DE435B-58EA-4B0B-B1AA-FABFA966D35D}" type="presParOf" srcId="{174A5E2E-FE06-4A52-AA96-BD15E1740214}" destId="{50F7C1E7-DAE7-4972-B4BD-C669C188D595}" srcOrd="0" destOrd="9" presId="urn:microsoft.com/office/officeart/2009/3/layout/StepUpProcess"/>
    <dgm:cxn modelId="{A67B20F5-26B4-4267-B366-8F57E5BC5135}" type="presParOf" srcId="{26682B4D-98F1-4918-8BA4-E9BACFF69973}" destId="{9515C203-8BD5-407E-8585-653A8CA012A0}" srcOrd="10" destOrd="0" presId="urn:microsoft.com/office/officeart/2009/3/layout/StepUpProcess"/>
    <dgm:cxn modelId="{4ED5C14E-D30A-4CD7-9F9F-B1169CC21006}" type="presParOf" srcId="{9515C203-8BD5-407E-8585-653A8CA012A0}" destId="{E45BFA90-D338-4867-B192-9BF5C62A40B7}" srcOrd="0" destOrd="10" presId="urn:microsoft.com/office/officeart/2009/3/layout/StepUpProcess"/>
    <dgm:cxn modelId="{D2B5DCE2-8903-432C-BD33-07AA1EB19BB1}" type="presParOf" srcId="{9515C203-8BD5-407E-8585-653A8CA012A0}" destId="{84F24978-831E-41A8-A919-9DF3159D95B3}" srcOrd="1" destOrd="10" presId="urn:microsoft.com/office/officeart/2009/3/layout/StepUpProcess"/>
    <dgm:cxn modelId="{1A5A35E2-C37B-4B47-B9E4-E957BCA8C7B2}" type="presOf" srcId="{6BD16D8A-5653-4713-A20F-D0BDA852D54F}" destId="{84F24978-831E-41A8-A919-9DF3159D95B3}" srcOrd="0" destOrd="0" presId="urn:microsoft.com/office/officeart/2009/3/layout/StepUpProcess"/>
    <dgm:cxn modelId="{3025EA1A-D8C6-46FC-BE56-ECA4D9D2FC5D}" type="presOf" srcId="{208BBEDE-D5FE-448E-A927-BDAFEC3A653C}" destId="{84F24978-831E-41A8-A919-9DF3159D95B3}" srcOrd="0" destOrd="1" presId="urn:microsoft.com/office/officeart/2009/3/layout/StepUpProcess"/>
    <dgm:cxn modelId="{D1C35458-EE7C-41B2-9171-E0A855A6A614}" type="presOf" srcId="{1E5BC813-568F-4F6A-83EF-8EBA54B6B99B}" destId="{84F24978-831E-41A8-A919-9DF3159D95B3}" srcOrd="0" destOrd="2" presId="urn:microsoft.com/office/officeart/2009/3/layout/StepUpProcess"/>
    <dgm:cxn modelId="{D22D3D15-FD80-4C87-8DEC-150422C9B19D}" type="presOf" srcId="{BFC22CF8-7D40-496F-9DF7-A10E41A49876}" destId="{84F24978-831E-41A8-A919-9DF3159D95B3}" srcOrd="0" destOrd="3" presId="urn:microsoft.com/office/officeart/2009/3/layout/StepUpProcess"/>
    <dgm:cxn modelId="{C09916E7-FE6E-4B17-BB8A-EAC10B4943D1}" type="presOf" srcId="{090DE706-3294-4871-B032-92297DF29427}" destId="{84F24978-831E-41A8-A919-9DF3159D95B3}" srcOrd="0" destOrd="4" presId="urn:microsoft.com/office/officeart/2009/3/layout/StepUpProcess"/>
    <dgm:cxn modelId="{0B589FF9-34F7-4F8C-B25E-3154EC75F968}" type="presParOf" srcId="{9515C203-8BD5-407E-8585-653A8CA012A0}" destId="{61A5B80A-01D5-4349-A5BB-33A20E744C6C}" srcOrd="2" destOrd="10" presId="urn:microsoft.com/office/officeart/2009/3/layout/StepUpProcess"/>
    <dgm:cxn modelId="{0E83945D-58DC-439E-AA58-B5FBE4414487}" type="presParOf" srcId="{26682B4D-98F1-4918-8BA4-E9BACFF69973}" destId="{FFE52942-E586-4843-BD0B-117C9B932463}" srcOrd="11" destOrd="0" presId="urn:microsoft.com/office/officeart/2009/3/layout/StepUpProcess"/>
    <dgm:cxn modelId="{C3B7C7F4-A87C-4A86-91E7-1CC2BA9C93E4}" type="presParOf" srcId="{FFE52942-E586-4843-BD0B-117C9B932463}" destId="{082D2D2D-6BC2-4A1D-90D7-527C7BFBB016}" srcOrd="0" destOrd="11" presId="urn:microsoft.com/office/officeart/2009/3/layout/StepUpProcess"/>
    <dgm:cxn modelId="{D105D171-1BD5-480B-9E37-43C5BAC73530}" type="presParOf" srcId="{26682B4D-98F1-4918-8BA4-E9BACFF69973}" destId="{CD2B0587-425B-4323-83E6-BADEF0A365FB}" srcOrd="12" destOrd="0" presId="urn:microsoft.com/office/officeart/2009/3/layout/StepUpProcess"/>
    <dgm:cxn modelId="{65716FFF-CAC9-4575-8C42-64524DF89A4B}" type="presParOf" srcId="{CD2B0587-425B-4323-83E6-BADEF0A365FB}" destId="{D804A231-4617-491C-9766-3FC53C39479E}" srcOrd="0" destOrd="12" presId="urn:microsoft.com/office/officeart/2009/3/layout/StepUpProcess"/>
    <dgm:cxn modelId="{9FC88B79-1E4D-408D-8748-910EE644E091}" type="presParOf" srcId="{CD2B0587-425B-4323-83E6-BADEF0A365FB}" destId="{BC31EB00-2A90-4CCF-B82C-4A7025E8535A}" srcOrd="1" destOrd="12" presId="urn:microsoft.com/office/officeart/2009/3/layout/StepUpProcess"/>
    <dgm:cxn modelId="{4F6EA52C-4F55-4C4C-8925-7B9CF6F6D6AF}" type="presOf" srcId="{1FCF0387-0431-424F-8912-B70996C7CAD2}" destId="{BC31EB00-2A90-4CCF-B82C-4A7025E8535A}" srcOrd="0" destOrd="0" presId="urn:microsoft.com/office/officeart/2009/3/layout/StepUpProcess"/>
    <dgm:cxn modelId="{6649C2FD-35FD-47CF-B50E-B3439B25ED5B}" type="presParOf" srcId="{CD2B0587-425B-4323-83E6-BADEF0A365FB}" destId="{619850C3-35E4-43A9-841E-37DE8E695D93}" srcOrd="2" destOrd="12" presId="urn:microsoft.com/office/officeart/2009/3/layout/StepUpProcess"/>
    <dgm:cxn modelId="{E28FA77D-99D2-44C6-ABCC-4B986FDA1F3D}" type="presParOf" srcId="{26682B4D-98F1-4918-8BA4-E9BACFF69973}" destId="{814AEBBB-BEC6-4360-9A83-36178B73197B}" srcOrd="13" destOrd="0" presId="urn:microsoft.com/office/officeart/2009/3/layout/StepUpProcess"/>
    <dgm:cxn modelId="{996F88EC-D827-4638-93D9-9F2A18EB9686}" type="presParOf" srcId="{814AEBBB-BEC6-4360-9A83-36178B73197B}" destId="{56EBBF49-9546-4DF1-8A8B-2CCFC0AAEB8A}" srcOrd="0" destOrd="13" presId="urn:microsoft.com/office/officeart/2009/3/layout/StepUpProcess"/>
    <dgm:cxn modelId="{866B2E5E-678B-48B9-8F07-06F09AC3633F}" type="presParOf" srcId="{26682B4D-98F1-4918-8BA4-E9BACFF69973}" destId="{F1BDA1DE-7774-41D4-B6CC-EA34BFE0E1F6}" srcOrd="14" destOrd="0" presId="urn:microsoft.com/office/officeart/2009/3/layout/StepUpProcess"/>
    <dgm:cxn modelId="{1242B6FF-6E2B-4F59-ADE6-CBDDE6979E89}" type="presParOf" srcId="{F1BDA1DE-7774-41D4-B6CC-EA34BFE0E1F6}" destId="{B12A881D-D55E-4ECD-AEB2-4F5DF5258573}" srcOrd="0" destOrd="14" presId="urn:microsoft.com/office/officeart/2009/3/layout/StepUpProcess"/>
    <dgm:cxn modelId="{F2F79FA6-CA47-4D5B-8CAD-84352A5D5215}" type="presParOf" srcId="{F1BDA1DE-7774-41D4-B6CC-EA34BFE0E1F6}" destId="{D1EE6131-7DC5-43B3-95B0-5EA645B87141}" srcOrd="1" destOrd="14" presId="urn:microsoft.com/office/officeart/2009/3/layout/StepUpProcess"/>
    <dgm:cxn modelId="{7643897B-4663-4BAC-9F42-01FBA4AA8C0D}" type="presOf" srcId="{FE0953B8-219F-448F-96B3-4A0C1E3EC459}" destId="{D1EE6131-7DC5-43B3-95B0-5EA645B87141}" srcOrd="0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144635" cy="5142230"/>
        <a:chOff x="0" y="0"/>
        <a:chExt cx="9144635" cy="5142230"/>
      </a:xfrm>
    </dsp:grpSpPr>
    <dsp:sp modelId="{B1BFD8B5-6CF9-4B52-A6FD-4E32C8B42DD0}">
      <dsp:nvSpPr>
        <dsp:cNvPr id="3" name="Round Single Corner Rectangle 2"/>
        <dsp:cNvSpPr/>
      </dsp:nvSpPr>
      <dsp:spPr bwMode="white">
        <a:xfrm rot="16200000">
          <a:off x="1000601" y="-1000601"/>
          <a:ext cx="2571115" cy="4572318"/>
        </a:xfrm>
        <a:prstGeom prst="round1Rect">
          <a:avLst/>
        </a:prstGeom>
      </dsp:spPr>
      <dsp:style>
        <a:lnRef idx="0">
          <a:schemeClr val="accent4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rot="5400000" vert="horz" wrap="square" lIns="184912" tIns="184912" rIns="184912" bIns="184912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600" b="1">
              <a:solidFill>
                <a:schemeClr val="tx2"/>
              </a:solidFill>
              <a:sym typeface="+mn-ea"/>
            </a:rPr>
            <a:t>M</a:t>
          </a:r>
          <a:r>
            <a:rPr lang="en-US" sz="2600" b="1">
              <a:solidFill>
                <a:schemeClr val="tx2"/>
              </a:solidFill>
              <a:sym typeface="+mn-ea"/>
            </a:rPr>
            <a:t>edical Image Retrieval</a:t>
          </a:r>
          <a:endParaRPr lang="en-US" sz="2600" b="1">
            <a:solidFill>
              <a:schemeClr val="tx2"/>
            </a:solidFill>
            <a:sym typeface="+mn-ea"/>
          </a:endParaRPr>
        </a:p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Gamma ray imaging</a:t>
          </a:r>
          <a:endParaRPr lang="en-US" sz="1400">
            <a:solidFill>
              <a:schemeClr val="tx2"/>
            </a:solidFill>
          </a:endParaRPr>
        </a:p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PET scan</a:t>
          </a:r>
          <a:endParaRPr lang="en-US" sz="1400">
            <a:solidFill>
              <a:schemeClr val="tx2"/>
            </a:solidFill>
          </a:endParaRPr>
        </a:p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X Ray Imaging</a:t>
          </a:r>
          <a:endParaRPr lang="en-US" sz="1400">
            <a:solidFill>
              <a:schemeClr val="tx2"/>
            </a:solidFill>
          </a:endParaRPr>
        </a:p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Medical CT</a:t>
          </a:r>
          <a:endParaRPr lang="en-US" sz="1400">
            <a:solidFill>
              <a:schemeClr val="tx2"/>
            </a:solidFill>
          </a:endParaRPr>
        </a:p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tx2"/>
              </a:solidFill>
            </a:rPr>
            <a:t>UV imaging</a:t>
          </a:r>
          <a:endParaRPr lang="en-US" sz="14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6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>
              <a:solidFill>
                <a:schemeClr val="tx2"/>
              </a:solidFill>
            </a:rPr>
            <a:t>Medical CT</a:t>
          </a:r>
          <a:endParaRPr lang="en-US" sz="26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6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>
              <a:solidFill>
                <a:schemeClr val="tx2"/>
              </a:solidFill>
            </a:rPr>
            <a:t>UV imaging</a:t>
          </a:r>
          <a:endParaRPr lang="en-US" sz="2600">
            <a:solidFill>
              <a:schemeClr val="tx2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000">
            <a:solidFill>
              <a:schemeClr val="tx2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000">
            <a:solidFill>
              <a:schemeClr val="tx2"/>
            </a:solidFill>
          </a:endParaRPr>
        </a:p>
      </dsp:txBody>
      <dsp:txXfrm rot="16200000">
        <a:off x="1000601" y="-1000601"/>
        <a:ext cx="2571115" cy="4572318"/>
      </dsp:txXfrm>
    </dsp:sp>
    <dsp:sp modelId="{97AE02B1-131E-4D76-8495-C710475CA3F5}">
      <dsp:nvSpPr>
        <dsp:cNvPr id="4" name="Round Single Corner Rectangle 3"/>
        <dsp:cNvSpPr/>
      </dsp:nvSpPr>
      <dsp:spPr bwMode="white">
        <a:xfrm>
          <a:off x="4572318" y="0"/>
          <a:ext cx="4572318" cy="2571115"/>
        </a:xfrm>
        <a:prstGeom prst="round1Rect">
          <a:avLst/>
        </a:prstGeom>
      </dsp:spPr>
      <dsp:style>
        <a:lnRef idx="0">
          <a:schemeClr val="accent4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84912" tIns="184912" rIns="184912" bIns="184912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600" b="1">
              <a:solidFill>
                <a:schemeClr val="tx2"/>
              </a:solidFill>
            </a:rPr>
            <a:t>Machine/Robot Vision</a:t>
          </a:r>
          <a:endParaRPr lang="en-IN" altLang="en-US" sz="2600" b="1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Hurdle Detection</a:t>
          </a:r>
          <a:endParaRPr lang="en-IN" altLang="en-US" sz="14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Line Follower Robot</a:t>
          </a:r>
          <a:endParaRPr lang="en-IN" altLang="en-US" sz="14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Traffic Signal Detection</a:t>
          </a:r>
          <a:endParaRPr lang="en-IN" altLang="en-US" sz="14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Object </a:t>
          </a:r>
          <a:r>
            <a:rPr lang="en-IN" altLang="en-US" sz="1400">
              <a:solidFill>
                <a:schemeClr val="tx2"/>
              </a:solidFill>
            </a:rPr>
            <a:t>Recognition</a:t>
          </a:r>
          <a:endParaRPr lang="en-IN" altLang="en-US" sz="1400">
            <a:solidFill>
              <a:schemeClr val="tx2"/>
            </a:solidFill>
          </a:endParaRPr>
        </a:p>
      </dsp:txBody>
      <dsp:txXfrm>
        <a:off x="4572318" y="0"/>
        <a:ext cx="4572318" cy="2571115"/>
      </dsp:txXfrm>
    </dsp:sp>
    <dsp:sp modelId="{E9423DCB-0F58-4AB8-A9AB-FA09BF248D4C}">
      <dsp:nvSpPr>
        <dsp:cNvPr id="5" name="Round Single Corner Rectangle 4"/>
        <dsp:cNvSpPr/>
      </dsp:nvSpPr>
      <dsp:spPr bwMode="white">
        <a:xfrm rot="10800000">
          <a:off x="0" y="2571115"/>
          <a:ext cx="4572318" cy="2571115"/>
        </a:xfrm>
        <a:prstGeom prst="round1Rect">
          <a:avLst/>
        </a:prstGeom>
      </dsp:spPr>
      <dsp:style>
        <a:lnRef idx="0">
          <a:schemeClr val="accent4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rot="10800000" vert="horz" wrap="square" lIns="184912" tIns="184912" rIns="184912" bIns="184912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600" b="1">
              <a:solidFill>
                <a:schemeClr val="tx2"/>
              </a:solidFill>
              <a:sym typeface="+mn-ea"/>
            </a:rPr>
            <a:t>I</a:t>
          </a:r>
          <a:r>
            <a:rPr lang="en-US" sz="2600" b="1">
              <a:solidFill>
                <a:schemeClr val="tx2"/>
              </a:solidFill>
              <a:sym typeface="+mn-ea"/>
            </a:rPr>
            <a:t>mage Reconstruction</a:t>
          </a:r>
          <a:endParaRPr lang="en-US" sz="2600">
            <a:solidFill>
              <a:schemeClr val="tx2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Old Pictures Reconstruction</a:t>
          </a:r>
          <a:endParaRPr lang="en-IN" altLang="en-US" sz="14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Image Encoding and Decoding for Transmission</a:t>
          </a:r>
          <a:endParaRPr lang="en-IN" altLang="en-US" sz="14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Morphed Images Detectiono</a:t>
          </a:r>
          <a:endParaRPr lang="en-IN" altLang="en-US" sz="1400">
            <a:solidFill>
              <a:schemeClr val="tx2"/>
            </a:solidFill>
          </a:endParaRPr>
        </a:p>
      </dsp:txBody>
      <dsp:txXfrm rot="10800000">
        <a:off x="0" y="2571115"/>
        <a:ext cx="4572318" cy="2571115"/>
      </dsp:txXfrm>
    </dsp:sp>
    <dsp:sp modelId="{9528372C-7B29-4DDD-98C9-64AE00BAEDAF}">
      <dsp:nvSpPr>
        <dsp:cNvPr id="6" name="Round Single Corner Rectangle 5"/>
        <dsp:cNvSpPr/>
      </dsp:nvSpPr>
      <dsp:spPr bwMode="white">
        <a:xfrm rot="5400000">
          <a:off x="5572919" y="1570514"/>
          <a:ext cx="2571115" cy="4572318"/>
        </a:xfrm>
        <a:prstGeom prst="round1Rect">
          <a:avLst/>
        </a:prstGeom>
      </dsp:spPr>
      <dsp:style>
        <a:lnRef idx="0">
          <a:schemeClr val="accent4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rot="-5400000" vert="horz" wrap="square" lIns="184912" tIns="184912" rIns="184912" bIns="184912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600" b="1">
              <a:solidFill>
                <a:schemeClr val="tx2"/>
              </a:solidFill>
              <a:sym typeface="+mn-ea"/>
            </a:rPr>
            <a:t>F</a:t>
          </a:r>
          <a:r>
            <a:rPr lang="en-US" sz="2600" b="1">
              <a:solidFill>
                <a:schemeClr val="tx2"/>
              </a:solidFill>
              <a:sym typeface="+mn-ea"/>
            </a:rPr>
            <a:t>ace Detection</a:t>
          </a:r>
          <a:endParaRPr lang="en-US" sz="2600">
            <a:solidFill>
              <a:schemeClr val="tx2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Lip Reading</a:t>
          </a:r>
          <a:endParaRPr lang="en-IN" altLang="en-US" sz="14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Facial Emotion Detection</a:t>
          </a:r>
          <a:endParaRPr lang="en-IN" altLang="en-US" sz="1400">
            <a:solidFill>
              <a:schemeClr val="tx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400">
              <a:solidFill>
                <a:schemeClr val="tx2"/>
              </a:solidFill>
            </a:rPr>
            <a:t>Motion Capture</a:t>
          </a:r>
          <a:endParaRPr lang="en-IN" altLang="en-US" sz="1400">
            <a:solidFill>
              <a:schemeClr val="tx2"/>
            </a:solidFill>
          </a:endParaRPr>
        </a:p>
      </dsp:txBody>
      <dsp:txXfrm rot="5400000">
        <a:off x="5572919" y="1570514"/>
        <a:ext cx="2571115" cy="4572318"/>
      </dsp:txXfrm>
    </dsp:sp>
    <dsp:sp modelId="{5F404160-09B3-4383-B293-CADF417D25C2}">
      <dsp:nvSpPr>
        <dsp:cNvPr id="7" name="Rounded Rectangle 6"/>
        <dsp:cNvSpPr/>
      </dsp:nvSpPr>
      <dsp:spPr bwMode="white">
        <a:xfrm>
          <a:off x="3200622" y="1928336"/>
          <a:ext cx="2743391" cy="1285558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4">
            <a:tint val="60000"/>
          </a:schemeClr>
        </a:fillRef>
        <a:effectRef idx="3">
          <a:scrgbClr r="0" g="0" b="0"/>
        </a:effectRef>
        <a:fontRef idx="minor"/>
      </dsp:style>
      <dsp:txBody>
        <a:bodyPr vert="horz" wrap="square" lIns="99060" tIns="99060" rIns="99060" bIns="990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600" b="1">
              <a:solidFill>
                <a:schemeClr val="tx2"/>
              </a:solidFill>
            </a:rPr>
            <a:t>Applications of </a:t>
          </a:r>
          <a:r>
            <a:rPr lang="en-IN" altLang="en-US" sz="2600" b="1">
              <a:solidFill>
                <a:schemeClr val="tx2"/>
              </a:solidFill>
            </a:rPr>
            <a:t>Image Processing</a:t>
          </a:r>
          <a:endParaRPr lang="en-IN" altLang="en-US" sz="2600" b="1">
            <a:solidFill>
              <a:schemeClr val="tx2"/>
            </a:solidFill>
          </a:endParaRPr>
        </a:p>
      </dsp:txBody>
      <dsp:txXfrm>
        <a:off x="3200622" y="1928336"/>
        <a:ext cx="2743391" cy="1285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015095" cy="4336415"/>
        <a:chOff x="0" y="0"/>
        <a:chExt cx="9015095" cy="4336415"/>
      </a:xfrm>
    </dsp:grpSpPr>
    <dsp:sp modelId="{57AF92E4-19F8-4104-B6D1-0F13AC64B5A2}">
      <dsp:nvSpPr>
        <dsp:cNvPr id="26" name="L-Shape 25"/>
        <dsp:cNvSpPr/>
      </dsp:nvSpPr>
      <dsp:spPr bwMode="white">
        <a:xfrm rot="10800000">
          <a:off x="7982406" y="2837186"/>
          <a:ext cx="1033723" cy="619993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7982406" y="2837186"/>
        <a:ext cx="1033723" cy="619993"/>
      </dsp:txXfrm>
    </dsp:sp>
    <dsp:sp modelId="{8E74C1A3-B081-4605-8545-4520854083AE}">
      <dsp:nvSpPr>
        <dsp:cNvPr id="27" name="Rectangles 26"/>
        <dsp:cNvSpPr/>
      </dsp:nvSpPr>
      <dsp:spPr bwMode="white">
        <a:xfrm>
          <a:off x="7980339" y="2939597"/>
          <a:ext cx="932418" cy="8164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olidFill>
                <a:srgbClr val="002060"/>
              </a:solidFill>
              <a:sym typeface="+mn-ea"/>
            </a:rPr>
            <a:t>D</a:t>
          </a:r>
          <a:r>
            <a:rPr lang="en-US" b="1">
              <a:solidFill>
                <a:srgbClr val="002060"/>
              </a:solidFill>
              <a:latin typeface="Times New Roman" panose="02020603050405020304" charset="0"/>
              <a:sym typeface="+mn-ea"/>
            </a:rPr>
            <a:t>eployement</a:t>
          </a:r>
          <a:endParaRPr lang="en-US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7980339" y="2939597"/>
        <a:ext cx="932418" cy="816413"/>
      </dsp:txXfrm>
    </dsp:sp>
    <dsp:sp modelId="{BAF05CD7-970F-4F0E-844C-90A3C770A5C7}">
      <dsp:nvSpPr>
        <dsp:cNvPr id="28" name="Isosceles Triangle 27"/>
        <dsp:cNvSpPr/>
      </dsp:nvSpPr>
      <dsp:spPr bwMode="white">
        <a:xfrm rot="5400000">
          <a:off x="7980339" y="2555403"/>
          <a:ext cx="175733" cy="175733"/>
        </a:xfrm>
        <a:prstGeom prst="triangle">
          <a:avLst>
            <a:gd name="adj" fmla="val 10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7980339" y="2555403"/>
        <a:ext cx="175733" cy="175733"/>
      </dsp:txXfrm>
    </dsp:sp>
    <dsp:sp modelId="{8645AB22-CF77-40CB-B9E8-CCE1BD98D75D}">
      <dsp:nvSpPr>
        <dsp:cNvPr id="23" name="L-Shape 22"/>
        <dsp:cNvSpPr/>
      </dsp:nvSpPr>
      <dsp:spPr bwMode="white">
        <a:xfrm rot="10800000">
          <a:off x="6842210" y="2555043"/>
          <a:ext cx="1033723" cy="619993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6842210" y="2555043"/>
        <a:ext cx="1033723" cy="619993"/>
      </dsp:txXfrm>
    </dsp:sp>
    <dsp:sp modelId="{68C90497-671B-421A-8ABF-E60EF79BA1A1}">
      <dsp:nvSpPr>
        <dsp:cNvPr id="24" name="Rectangles 23"/>
        <dsp:cNvSpPr/>
      </dsp:nvSpPr>
      <dsp:spPr bwMode="white">
        <a:xfrm>
          <a:off x="6840143" y="2657455"/>
          <a:ext cx="932418" cy="8164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olidFill>
                <a:srgbClr val="002060"/>
              </a:solidFill>
              <a:sym typeface="+mn-ea"/>
            </a:rPr>
            <a:t>P</a:t>
          </a:r>
          <a:r>
            <a:rPr lang="en-US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redicting the Results</a:t>
          </a:r>
          <a:endParaRPr b="1">
            <a:solidFill>
              <a:srgbClr val="002060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6840143" y="2657455"/>
        <a:ext cx="932418" cy="816413"/>
      </dsp:txXfrm>
    </dsp:sp>
    <dsp:sp modelId="{35161F2A-0C23-4567-A690-A302F83C85BF}">
      <dsp:nvSpPr>
        <dsp:cNvPr id="25" name="Isosceles Triangle 24"/>
        <dsp:cNvSpPr/>
      </dsp:nvSpPr>
      <dsp:spPr bwMode="white">
        <a:xfrm rot="5400000">
          <a:off x="6840143" y="2273261"/>
          <a:ext cx="175733" cy="175733"/>
        </a:xfrm>
        <a:prstGeom prst="triangle">
          <a:avLst>
            <a:gd name="adj" fmla="val 10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6840143" y="2273261"/>
        <a:ext cx="175733" cy="175733"/>
      </dsp:txXfrm>
    </dsp:sp>
    <dsp:sp modelId="{A1482D33-04F4-4EAE-AC6B-2E1557196BEF}">
      <dsp:nvSpPr>
        <dsp:cNvPr id="20" name="L-Shape 19"/>
        <dsp:cNvSpPr/>
      </dsp:nvSpPr>
      <dsp:spPr bwMode="white">
        <a:xfrm rot="10800000">
          <a:off x="5702014" y="2272900"/>
          <a:ext cx="1033723" cy="619993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5702014" y="2272900"/>
        <a:ext cx="1033723" cy="619993"/>
      </dsp:txXfrm>
    </dsp:sp>
    <dsp:sp modelId="{8680D46D-63BA-42DF-B6CD-6B88807D1A2F}">
      <dsp:nvSpPr>
        <dsp:cNvPr id="21" name="Rectangles 20"/>
        <dsp:cNvSpPr/>
      </dsp:nvSpPr>
      <dsp:spPr bwMode="white">
        <a:xfrm>
          <a:off x="5699947" y="2375312"/>
          <a:ext cx="932418" cy="8164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1910" tIns="41910" rIns="41910" bIns="41910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100" b="1">
              <a:solidFill>
                <a:srgbClr val="002060"/>
              </a:solidFill>
              <a:sym typeface="+mn-ea"/>
            </a:rPr>
            <a:t>V</a:t>
          </a: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isualizing the Evaluation</a:t>
          </a:r>
          <a:endParaRPr lang="en-US" sz="1100" b="1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</dsp:txBody>
      <dsp:txXfrm>
        <a:off x="5699947" y="2375312"/>
        <a:ext cx="932418" cy="816413"/>
      </dsp:txXfrm>
    </dsp:sp>
    <dsp:sp modelId="{C449EDAC-CEF7-4901-B773-600EA3226142}">
      <dsp:nvSpPr>
        <dsp:cNvPr id="22" name="Isosceles Triangle 21"/>
        <dsp:cNvSpPr/>
      </dsp:nvSpPr>
      <dsp:spPr bwMode="white">
        <a:xfrm rot="5400000">
          <a:off x="5699947" y="1991118"/>
          <a:ext cx="175733" cy="175733"/>
        </a:xfrm>
        <a:prstGeom prst="triangle">
          <a:avLst>
            <a:gd name="adj" fmla="val 10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5699947" y="1991118"/>
        <a:ext cx="175733" cy="175733"/>
      </dsp:txXfrm>
    </dsp:sp>
    <dsp:sp modelId="{448E6885-7CDD-4FE8-8E25-88F917514428}">
      <dsp:nvSpPr>
        <dsp:cNvPr id="17" name="L-Shape 16"/>
        <dsp:cNvSpPr/>
      </dsp:nvSpPr>
      <dsp:spPr bwMode="white">
        <a:xfrm rot="10800000">
          <a:off x="4561818" y="1990758"/>
          <a:ext cx="1033723" cy="619993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4561818" y="1990758"/>
        <a:ext cx="1033723" cy="619993"/>
      </dsp:txXfrm>
    </dsp:sp>
    <dsp:sp modelId="{42EB1DAF-578C-4CFC-AD92-CBE813FBBEE5}">
      <dsp:nvSpPr>
        <dsp:cNvPr id="18" name="Rectangles 17"/>
        <dsp:cNvSpPr/>
      </dsp:nvSpPr>
      <dsp:spPr bwMode="white">
        <a:xfrm>
          <a:off x="4559750" y="2093170"/>
          <a:ext cx="932418" cy="8164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1910" tIns="41910" rIns="41910" bIns="41910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100" b="1">
              <a:solidFill>
                <a:srgbClr val="002060"/>
              </a:solidFill>
              <a:sym typeface="+mn-ea"/>
            </a:rPr>
            <a:t>B</a:t>
          </a: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uilding the CNN Model using Keras</a:t>
          </a:r>
          <a:endParaRPr lang="en-US" sz="1000" b="1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000" b="1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</dsp:txBody>
      <dsp:txXfrm>
        <a:off x="4559750" y="2093170"/>
        <a:ext cx="932418" cy="816413"/>
      </dsp:txXfrm>
    </dsp:sp>
    <dsp:sp modelId="{7FBBEB8C-B311-4118-B294-D5265E6FF8DD}">
      <dsp:nvSpPr>
        <dsp:cNvPr id="19" name="Isosceles Triangle 18"/>
        <dsp:cNvSpPr/>
      </dsp:nvSpPr>
      <dsp:spPr bwMode="white">
        <a:xfrm rot="5400000">
          <a:off x="4559750" y="1708975"/>
          <a:ext cx="175733" cy="175733"/>
        </a:xfrm>
        <a:prstGeom prst="triangle">
          <a:avLst>
            <a:gd name="adj" fmla="val 10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4559750" y="1708975"/>
        <a:ext cx="175733" cy="175733"/>
      </dsp:txXfrm>
    </dsp:sp>
    <dsp:sp modelId="{D520C807-0F17-48FD-B4C5-AFE0E8654C71}">
      <dsp:nvSpPr>
        <dsp:cNvPr id="14" name="L-Shape 13"/>
        <dsp:cNvSpPr/>
      </dsp:nvSpPr>
      <dsp:spPr bwMode="white">
        <a:xfrm rot="10800000">
          <a:off x="3421622" y="1708615"/>
          <a:ext cx="1033723" cy="619993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3421622" y="1708615"/>
        <a:ext cx="1033723" cy="619993"/>
      </dsp:txXfrm>
    </dsp:sp>
    <dsp:sp modelId="{0947097D-630F-42B9-9E44-3C53BFA4C31A}">
      <dsp:nvSpPr>
        <dsp:cNvPr id="15" name="Rectangles 14"/>
        <dsp:cNvSpPr/>
      </dsp:nvSpPr>
      <dsp:spPr bwMode="white">
        <a:xfrm>
          <a:off x="3419554" y="1811027"/>
          <a:ext cx="932418" cy="8164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 b="1">
              <a:solidFill>
                <a:srgbClr val="002060"/>
              </a:solidFill>
              <a:sym typeface="+mn-ea"/>
            </a:rPr>
            <a:t>D</a:t>
          </a:r>
          <a:r>
            <a:rPr 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ata Pre</a:t>
          </a:r>
          <a:r>
            <a:rPr lang="en-IN" alt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-</a:t>
          </a:r>
          <a:r>
            <a:rPr 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processi</a:t>
          </a:r>
          <a:r>
            <a:rPr lang="en-IN" alt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n</a:t>
          </a:r>
          <a:r>
            <a:rPr 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g</a:t>
          </a:r>
          <a:endParaRPr sz="1200" b="1">
            <a:solidFill>
              <a:srgbClr val="002060"/>
            </a:solidFill>
            <a:sym typeface="+mn-ea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2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3419554" y="1811027"/>
        <a:ext cx="932418" cy="816413"/>
      </dsp:txXfrm>
    </dsp:sp>
    <dsp:sp modelId="{42EAB787-C4B6-4F9D-A946-771EE1899B09}">
      <dsp:nvSpPr>
        <dsp:cNvPr id="16" name="Isosceles Triangle 15"/>
        <dsp:cNvSpPr/>
      </dsp:nvSpPr>
      <dsp:spPr bwMode="white">
        <a:xfrm rot="5400000">
          <a:off x="3419554" y="1426833"/>
          <a:ext cx="175733" cy="175733"/>
        </a:xfrm>
        <a:prstGeom prst="triangle">
          <a:avLst>
            <a:gd name="adj" fmla="val 10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3419554" y="1426833"/>
        <a:ext cx="175733" cy="175733"/>
      </dsp:txXfrm>
    </dsp:sp>
    <dsp:sp modelId="{E45BFA90-D338-4867-B192-9BF5C62A40B7}">
      <dsp:nvSpPr>
        <dsp:cNvPr id="3" name="L-Shape 2"/>
        <dsp:cNvSpPr/>
      </dsp:nvSpPr>
      <dsp:spPr bwMode="white">
        <a:xfrm rot="10800000">
          <a:off x="2281426" y="1426472"/>
          <a:ext cx="1033723" cy="619993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2281426" y="1426472"/>
        <a:ext cx="1033723" cy="619993"/>
      </dsp:txXfrm>
    </dsp:sp>
    <dsp:sp modelId="{84F24978-831E-41A8-A919-9DF3159D95B3}">
      <dsp:nvSpPr>
        <dsp:cNvPr id="4" name="Rectangles 3"/>
        <dsp:cNvSpPr/>
      </dsp:nvSpPr>
      <dsp:spPr bwMode="white">
        <a:xfrm>
          <a:off x="2279358" y="1528884"/>
          <a:ext cx="932418" cy="8164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1910" tIns="41910" rIns="41910" bIns="41910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Some EDA</a:t>
          </a:r>
          <a:endParaRPr lang="en-US" sz="1100" b="1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(Exploratory Data Analysis)</a:t>
          </a:r>
          <a:endParaRPr lang="en-US" sz="11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>
            <a:solidFill>
              <a:srgbClr val="002060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100" b="1">
            <a:solidFill>
              <a:srgbClr val="002060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100" b="1">
            <a:solidFill>
              <a:srgbClr val="002060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100" b="1">
            <a:solidFill>
              <a:srgbClr val="002060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100" b="1">
            <a:solidFill>
              <a:srgbClr val="002060"/>
            </a:solidFill>
          </a:endParaRPr>
        </a:p>
      </dsp:txBody>
      <dsp:txXfrm>
        <a:off x="2279358" y="1528884"/>
        <a:ext cx="932418" cy="816413"/>
      </dsp:txXfrm>
    </dsp:sp>
    <dsp:sp modelId="{61A5B80A-01D5-4349-A5BB-33A20E744C6C}">
      <dsp:nvSpPr>
        <dsp:cNvPr id="5" name="Isosceles Triangle 4"/>
        <dsp:cNvSpPr/>
      </dsp:nvSpPr>
      <dsp:spPr bwMode="white">
        <a:xfrm rot="5400000">
          <a:off x="2279358" y="1144690"/>
          <a:ext cx="175733" cy="175733"/>
        </a:xfrm>
        <a:prstGeom prst="triangle">
          <a:avLst>
            <a:gd name="adj" fmla="val 10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2279358" y="1144690"/>
        <a:ext cx="175733" cy="175733"/>
      </dsp:txXfrm>
    </dsp:sp>
    <dsp:sp modelId="{D804A231-4617-491C-9766-3FC53C39479E}">
      <dsp:nvSpPr>
        <dsp:cNvPr id="6" name="L-Shape 5"/>
        <dsp:cNvSpPr/>
      </dsp:nvSpPr>
      <dsp:spPr bwMode="white">
        <a:xfrm rot="10800000">
          <a:off x="1141230" y="1144330"/>
          <a:ext cx="1033723" cy="619993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1141230" y="1144330"/>
        <a:ext cx="1033723" cy="619993"/>
      </dsp:txXfrm>
    </dsp:sp>
    <dsp:sp modelId="{BC31EB00-2A90-4CCF-B82C-4A7025E8535A}">
      <dsp:nvSpPr>
        <dsp:cNvPr id="7" name="Rectangles 6"/>
        <dsp:cNvSpPr/>
      </dsp:nvSpPr>
      <dsp:spPr bwMode="white">
        <a:xfrm>
          <a:off x="1139162" y="1246742"/>
          <a:ext cx="932418" cy="8164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1910" tIns="41910" rIns="41910" bIns="41910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Reading the cifar10 dataset  &amp; setting train and test data</a:t>
          </a:r>
          <a:endParaRPr lang="en-US" sz="11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1139162" y="1246742"/>
        <a:ext cx="932418" cy="816413"/>
      </dsp:txXfrm>
    </dsp:sp>
    <dsp:sp modelId="{619850C3-35E4-43A9-841E-37DE8E695D93}">
      <dsp:nvSpPr>
        <dsp:cNvPr id="8" name="Isosceles Triangle 7"/>
        <dsp:cNvSpPr/>
      </dsp:nvSpPr>
      <dsp:spPr bwMode="white">
        <a:xfrm rot="5400000">
          <a:off x="1139162" y="862547"/>
          <a:ext cx="175733" cy="175733"/>
        </a:xfrm>
        <a:prstGeom prst="triangle">
          <a:avLst>
            <a:gd name="adj" fmla="val 10000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1139162" y="862547"/>
        <a:ext cx="175733" cy="175733"/>
      </dsp:txXfrm>
    </dsp:sp>
    <dsp:sp modelId="{B12A881D-D55E-4ECD-AEB2-4F5DF5258573}">
      <dsp:nvSpPr>
        <dsp:cNvPr id="9" name="L-Shape 8"/>
        <dsp:cNvSpPr/>
      </dsp:nvSpPr>
      <dsp:spPr bwMode="white">
        <a:xfrm rot="10800000">
          <a:off x="1034" y="862187"/>
          <a:ext cx="1033723" cy="619993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1034" y="862187"/>
        <a:ext cx="1033723" cy="619993"/>
      </dsp:txXfrm>
    </dsp:sp>
    <dsp:sp modelId="{D1EE6131-7DC5-43B3-95B0-5EA645B87141}">
      <dsp:nvSpPr>
        <dsp:cNvPr id="10" name="Rectangles 9"/>
        <dsp:cNvSpPr/>
      </dsp:nvSpPr>
      <dsp:spPr bwMode="white">
        <a:xfrm>
          <a:off x="-1034" y="964599"/>
          <a:ext cx="932418" cy="81641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5719" tIns="45719" rIns="45719" bIns="45719" anchor="t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Importing Dependencies</a:t>
          </a:r>
          <a:endParaRPr lang="en-US" sz="12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2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-1034" y="964599"/>
        <a:ext cx="932418" cy="81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type="round1Rect" r:blip="" rot="270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type="rect" r:blip="" rot="270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type="round1Rect" r:blip="" rot="180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type="rect" r:blip="" rot="180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type="round1Rect" r:blip="" rot="90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type="rect" r:blip="" rot="90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315531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IN" sz="28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IMAGE PROCESSING</a:t>
            </a:r>
            <a:endParaRPr lang="en-IN" sz="28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2785" y="1207005"/>
            <a:ext cx="1239520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202</a:t>
            </a:r>
            <a:r>
              <a:rPr lang="en-IN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</a:t>
            </a:r>
            <a:endParaRPr lang="en-IN" alt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100" y="2949575"/>
            <a:ext cx="404749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BHAVYA GUPTA</a:t>
            </a:r>
            <a:endParaRPr lang="en-US" sz="120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US" sz="120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2018</a:t>
            </a:r>
            <a:r>
              <a:rPr lang="en-IN" altLang="en-US" sz="120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764</a:t>
            </a:r>
            <a:endParaRPr lang="en-US" sz="120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IN" altLang="en-US" sz="120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B. Tech CSE</a:t>
            </a:r>
            <a:endParaRPr lang="en-IN" altLang="en-US" sz="120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US" sz="120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Under the Mentorship of</a:t>
            </a:r>
            <a:endParaRPr lang="en-US" sz="120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IN" altLang="en-US" sz="120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Mr. Ashwini Kumar</a:t>
            </a:r>
            <a:r>
              <a:rPr lang="en-US" sz="120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,</a:t>
            </a:r>
            <a:endParaRPr lang="en-US" sz="120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  <a:sym typeface="+mn-ea"/>
            </a:endParaRPr>
          </a:p>
          <a:p>
            <a:pPr algn="l"/>
            <a:r>
              <a:rPr lang="en-US" sz="120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Assistant Professor , Department of CSE, </a:t>
            </a:r>
            <a:endParaRPr lang="en-US" sz="120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US" sz="120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GEU, Dehradun</a:t>
            </a:r>
            <a:endParaRPr lang="en-US" altLang="zh-CN" sz="12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75565" y="758825"/>
          <a:ext cx="9015095" cy="4336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902970" y="347345"/>
            <a:ext cx="44354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IN" altLang="en-US"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METHODOLOGY</a:t>
            </a:r>
            <a:endParaRPr lang="en-IN" altLang="en-US" sz="28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/>
          <p:cNvPicPr>
            <a:picLocks noChangeAspect="1"/>
          </p:cNvPicPr>
          <p:nvPr>
            <p:ph type="pic" sz="quarter" idx="12"/>
          </p:nvPr>
        </p:nvPicPr>
        <p:blipFill>
          <a:blip r:embed="rId1"/>
          <a:srcRect l="16907" b="5036"/>
          <a:stretch>
            <a:fillRect/>
          </a:stretch>
        </p:blipFill>
        <p:spPr>
          <a:xfrm>
            <a:off x="0" y="0"/>
            <a:ext cx="9144000" cy="5135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 descr="Screenshot (145)"/>
          <p:cNvPicPr>
            <a:picLocks noChangeAspect="1"/>
          </p:cNvPicPr>
          <p:nvPr>
            <p:ph type="pic" sz="quarter" idx="12"/>
          </p:nvPr>
        </p:nvPicPr>
        <p:blipFill>
          <a:blip r:embed="rId1"/>
          <a:srcRect l="16467" t="59915" r="60184" b="8876"/>
          <a:stretch>
            <a:fillRect/>
          </a:stretch>
        </p:blipFill>
        <p:spPr>
          <a:xfrm>
            <a:off x="4764405" y="1492250"/>
            <a:ext cx="3779520" cy="2654935"/>
          </a:xfrm>
          <a:prstGeom prst="rect">
            <a:avLst/>
          </a:prstGeom>
        </p:spPr>
      </p:pic>
      <p:pic>
        <p:nvPicPr>
          <p:cNvPr id="4" name="Picture Placeholder 1" descr="Screenshot (145)"/>
          <p:cNvPicPr>
            <a:picLocks noChangeAspect="1"/>
          </p:cNvPicPr>
          <p:nvPr>
            <p:ph type="pic" sz="quarter" idx="11"/>
          </p:nvPr>
        </p:nvPicPr>
        <p:blipFill>
          <a:blip r:embed="rId1"/>
          <a:srcRect l="15773" t="16475" r="59727" b="52865"/>
          <a:stretch>
            <a:fillRect/>
          </a:stretch>
        </p:blipFill>
        <p:spPr>
          <a:xfrm>
            <a:off x="367665" y="1555115"/>
            <a:ext cx="3610800" cy="2541207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108" name="Text Box 107"/>
          <p:cNvSpPr txBox="1"/>
          <p:nvPr/>
        </p:nvSpPr>
        <p:spPr>
          <a:xfrm>
            <a:off x="1595755" y="641032"/>
            <a:ext cx="5080000" cy="66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0">
                <a:latin typeface="Times New Roman" panose="02020603050405020304" charset="0"/>
                <a:cs typeface="Calibri" panose="020F0502020204030204" pitchFamily="34" charset="0"/>
              </a:rPr>
              <a:t></a:t>
            </a:r>
            <a:endParaRPr lang="en-US" sz="1200" b="0">
              <a:latin typeface="Times New Roman" panose="02020603050405020304" charset="0"/>
              <a:cs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11530" y="362585"/>
            <a:ext cx="39528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Visualizing the Evaluation</a:t>
            </a:r>
            <a:endParaRPr lang="en-US" sz="2800" b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4050" y="4096385"/>
            <a:ext cx="313055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Comparing the Training Loss with the Testing Loss over increasing Epochs.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19028" y="4147185"/>
            <a:ext cx="32721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just"/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Comparing the Training Accuracy with the 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  <a:p>
            <a:pPr indent="0" algn="just"/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Testing Accuracy over increasing epochs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Text Box 107"/>
          <p:cNvSpPr txBox="1"/>
          <p:nvPr/>
        </p:nvSpPr>
        <p:spPr>
          <a:xfrm>
            <a:off x="1366520" y="1382395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400" b="0">
                <a:solidFill>
                  <a:srgbClr val="002060"/>
                </a:solidFill>
                <a:latin typeface="Wingdings" panose="05000000000000000000" charset="0"/>
                <a:cs typeface="Times New Roman" panose="02020603050405020304" charset="0"/>
              </a:rPr>
              <a:t>u </a:t>
            </a: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Limited dataset size</a:t>
            </a:r>
            <a:r>
              <a:rPr lang="en-US" sz="1400" b="0">
                <a:solidFill>
                  <a:srgbClr val="002060"/>
                </a:solidFill>
                <a:latin typeface="Wingdings" panose="05000000000000000000" charset="0"/>
                <a:cs typeface="Times New Roman" panose="02020603050405020304" charset="0"/>
              </a:rPr>
              <a:t>u </a:t>
            </a: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Low resolution</a:t>
            </a:r>
            <a:r>
              <a:rPr lang="en-US" sz="1400" b="0">
                <a:solidFill>
                  <a:srgbClr val="002060"/>
                </a:solidFill>
                <a:latin typeface="Wingdings" panose="05000000000000000000" charset="0"/>
                <a:cs typeface="Times New Roman" panose="02020603050405020304" charset="0"/>
              </a:rPr>
              <a:t>u </a:t>
            </a: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Limited class diversity</a:t>
            </a:r>
            <a:r>
              <a:rPr lang="en-US" sz="1400" b="0">
                <a:solidFill>
                  <a:srgbClr val="002060"/>
                </a:solidFill>
                <a:latin typeface="Wingdings" panose="05000000000000000000" charset="0"/>
                <a:cs typeface="Times New Roman" panose="02020603050405020304" charset="0"/>
              </a:rPr>
              <a:t>u </a:t>
            </a: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Lack of context</a:t>
            </a:r>
            <a:r>
              <a:rPr lang="en-US" sz="1400" b="0">
                <a:solidFill>
                  <a:srgbClr val="002060"/>
                </a:solidFill>
                <a:latin typeface="Wingdings" panose="05000000000000000000" charset="0"/>
                <a:cs typeface="Times New Roman" panose="02020603050405020304" charset="0"/>
              </a:rPr>
              <a:t>u </a:t>
            </a: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Overfitting</a:t>
            </a:r>
            <a:r>
              <a:rPr lang="en-US" sz="1400" b="0">
                <a:solidFill>
                  <a:srgbClr val="002060"/>
                </a:solidFill>
                <a:latin typeface="Wingdings" panose="05000000000000000000" charset="0"/>
                <a:cs typeface="Times New Roman" panose="02020603050405020304" charset="0"/>
              </a:rPr>
              <a:t>u </a:t>
            </a: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Fine-grained tasks</a:t>
            </a:r>
            <a:r>
              <a:rPr lang="en-US" sz="1400" b="0">
                <a:solidFill>
                  <a:srgbClr val="002060"/>
                </a:solidFill>
                <a:latin typeface="Wingdings" panose="05000000000000000000" charset="0"/>
                <a:cs typeface="Times New Roman" panose="02020603050405020304" charset="0"/>
              </a:rPr>
              <a:t>u </a:t>
            </a: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Transfer learning challenges</a:t>
            </a:r>
            <a:r>
              <a:rPr lang="en-US" sz="1400" b="0">
                <a:solidFill>
                  <a:srgbClr val="002060"/>
                </a:solidFill>
                <a:latin typeface="Wingdings" panose="05000000000000000000" charset="0"/>
                <a:cs typeface="Times New Roman" panose="02020603050405020304" charset="0"/>
              </a:rPr>
              <a:t>u </a:t>
            </a: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Real-world variations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66520" y="454025"/>
            <a:ext cx="2540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Limitations</a:t>
            </a:r>
            <a:endParaRPr lang="en-US" sz="28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 sz="28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107" name="Picture Placeholder 106"/>
          <p:cNvPicPr>
            <a:picLocks noChangeAspect="1"/>
          </p:cNvPicPr>
          <p:nvPr>
            <p:ph type="pic" sz="quarter" idx="4294967295"/>
          </p:nvPr>
        </p:nvPicPr>
        <p:blipFill>
          <a:blip r:embed="rId1"/>
          <a:srcRect t="2979" r="42412" b="-743"/>
          <a:stretch>
            <a:fillRect/>
          </a:stretch>
        </p:blipFill>
        <p:spPr>
          <a:xfrm>
            <a:off x="4104005" y="0"/>
            <a:ext cx="5039995" cy="5210810"/>
          </a:xfrm>
          <a:prstGeom prst="rect">
            <a:avLst/>
          </a:prstGeom>
          <a:noFill/>
          <a:ln w="9525">
            <a:noFill/>
          </a:ln>
          <a:effectLst>
            <a:softEdge rad="63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4725" y="1258570"/>
            <a:ext cx="361632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IN" alt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Larger and diverse datasets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Higher resolution images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Transfer learning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Data augmentation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Use of advanced architectures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59180" y="578485"/>
            <a:ext cx="28321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800" b="1">
                <a:solidFill>
                  <a:schemeClr val="tx2"/>
                </a:solidFill>
                <a:sym typeface="+mn-ea"/>
              </a:rPr>
              <a:t>FUTURE WORK</a:t>
            </a:r>
            <a:endParaRPr lang="en-IN" altLang="en-US" sz="2800" b="1">
              <a:solidFill>
                <a:schemeClr val="tx2"/>
              </a:solidFill>
              <a:sym typeface="+mn-ea"/>
            </a:endParaRPr>
          </a:p>
        </p:txBody>
      </p:sp>
      <p:pic>
        <p:nvPicPr>
          <p:cNvPr id="6" name="Picture 5" descr="owl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4059555" y="0"/>
            <a:ext cx="4796790" cy="5142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Text Box 107"/>
          <p:cNvSpPr txBox="1"/>
          <p:nvPr/>
        </p:nvSpPr>
        <p:spPr>
          <a:xfrm>
            <a:off x="2144395" y="651193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800" b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44395" y="1848803"/>
            <a:ext cx="50800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IN" altLang="en-US" sz="12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S</a:t>
            </a:r>
            <a:r>
              <a:rPr lang="en-US" sz="12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ome of the most useful benefits of image processing, regardless of the field of operation:</a:t>
            </a:r>
            <a:endParaRPr lang="en-US" sz="12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12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>
                <a:solidFill>
                  <a:srgbClr val="002060"/>
                </a:solidFill>
                <a:sym typeface="+mn-ea"/>
              </a:rPr>
              <a:t>Image Classification</a:t>
            </a:r>
            <a:endParaRPr lang="en-US" sz="1200" b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>
                <a:solidFill>
                  <a:srgbClr val="002060"/>
                </a:solidFill>
                <a:sym typeface="+mn-ea"/>
              </a:rPr>
              <a:t>Transfer Learning</a:t>
            </a:r>
            <a:endParaRPr lang="en-US" sz="1200" b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>
                <a:solidFill>
                  <a:srgbClr val="002060"/>
                </a:solidFill>
              </a:rPr>
              <a:t>Feature Extraction</a:t>
            </a:r>
            <a:endParaRPr lang="en-US" sz="1200" b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>
                <a:solidFill>
                  <a:srgbClr val="002060"/>
                </a:solidFill>
              </a:rPr>
              <a:t>Data Augmentation </a:t>
            </a:r>
            <a:endParaRPr lang="en-US" sz="1200" b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>
                <a:solidFill>
                  <a:srgbClr val="002060"/>
                </a:solidFill>
              </a:rPr>
              <a:t>Understanding Model Performance</a:t>
            </a:r>
            <a:endParaRPr lang="en-US" sz="1200" b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>
                <a:solidFill>
                  <a:srgbClr val="002060"/>
                </a:solidFill>
              </a:rPr>
              <a:t> Educational Purposes</a:t>
            </a:r>
            <a:endParaRPr lang="en-US" sz="1200" b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>
                <a:solidFill>
                  <a:srgbClr val="002060"/>
                </a:solidFill>
              </a:rPr>
              <a:t>Research and Development</a:t>
            </a:r>
            <a:endParaRPr lang="en-US" sz="1200" b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>
                <a:solidFill>
                  <a:srgbClr val="002060"/>
                </a:solidFill>
              </a:rPr>
              <a:t>Model Interpretability</a:t>
            </a:r>
            <a:endParaRPr lang="en-US" sz="1200" b="0">
              <a:solidFill>
                <a:srgbClr val="00206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127250" y="1250315"/>
            <a:ext cx="46501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The implementation of image processing techniques has had a 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  <a:p>
            <a:pPr algn="l"/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massive impact on many tech organizations.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Text Box 107"/>
          <p:cNvSpPr txBox="1"/>
          <p:nvPr/>
        </p:nvSpPr>
        <p:spPr>
          <a:xfrm>
            <a:off x="1687830" y="2066290"/>
            <a:ext cx="62960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IN" altLang="en-US" sz="1600" b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</a:t>
            </a:r>
            <a:r>
              <a:rPr lang="en-US" sz="1600" b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he future use of a CIFAR-10 trained model is not limited to a single application but can be leveraged in various ways to solve a wide range of image-related problems and research tasks.	</a:t>
            </a:r>
            <a:endParaRPr lang="en-US" sz="16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195135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1818005" y="562350"/>
            <a:ext cx="251587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IN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en-IN" altLang="zh-CN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884045" y="1159510"/>
            <a:ext cx="2360295" cy="57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1818005" y="1310640"/>
            <a:ext cx="529399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/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</a:rPr>
              <a:t> </a:t>
            </a:r>
            <a:r>
              <a:rPr lang="en-US" sz="1400" b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What Is an Image?</a:t>
            </a:r>
            <a:endParaRPr lang="en-US" sz="12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 An image is represented by its dimensions (height and width) based on the number of pixels.  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This pixel is a point on the image that takes on a specific shade it is an integer value ranging between 0 and 255(0 is completely black and 255 is completely white and all other colors range in between these values)</a:t>
            </a:r>
            <a:r>
              <a:rPr lang="en-IN" alt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.</a:t>
            </a:r>
            <a:endParaRPr lang="en-IN" alt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85750" indent="-285750"/>
            <a:r>
              <a:rPr lang="en-IN" alt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	</a:t>
            </a: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 It is usually represented in one of the following: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628650" lvl="1" indent="-171450">
              <a:buFont typeface="Wingdings" panose="05000000000000000000" charset="0"/>
              <a:buChar char="v"/>
            </a:pPr>
            <a:r>
              <a:rPr lang="en-US" sz="1400" b="0">
                <a:solidFill>
                  <a:srgbClr val="002060"/>
                </a:solidFill>
              </a:rPr>
              <a:t>Grayscale </a:t>
            </a:r>
            <a:endParaRPr lang="en-US" sz="1400" b="0">
              <a:solidFill>
                <a:srgbClr val="002060"/>
              </a:solidFill>
            </a:endParaRPr>
          </a:p>
          <a:p>
            <a:pPr marL="628650" lvl="1" indent="-171450">
              <a:buFont typeface="Wingdings" panose="05000000000000000000" charset="0"/>
              <a:buChar char="v"/>
            </a:pPr>
            <a:r>
              <a:rPr lang="en-US" sz="1400" b="0">
                <a:solidFill>
                  <a:srgbClr val="002060"/>
                </a:solidFill>
              </a:rPr>
              <a:t>RGB </a:t>
            </a:r>
            <a:endParaRPr lang="en-US" sz="1400" b="0">
              <a:solidFill>
                <a:srgbClr val="002060"/>
              </a:solidFill>
            </a:endParaRPr>
          </a:p>
          <a:p>
            <a:pPr marL="628650" lvl="1" indent="-171450">
              <a:buFont typeface="Wingdings" panose="05000000000000000000" charset="0"/>
              <a:buChar char="v"/>
            </a:pPr>
            <a:r>
              <a:rPr lang="en-US" sz="1400" b="0">
                <a:solidFill>
                  <a:srgbClr val="002060"/>
                </a:solidFill>
              </a:rPr>
              <a:t>RGBA </a:t>
            </a:r>
            <a:endParaRPr lang="en-US" sz="14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2032000" y="1180783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/>
            <a:r>
              <a:rPr lang="en-US" sz="1800" b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What Is Image Processing?</a:t>
            </a:r>
            <a:endParaRPr lang="en-US" sz="18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436995" y="93345"/>
            <a:ext cx="2626995" cy="1964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Text Box 100"/>
          <p:cNvSpPr txBox="1"/>
          <p:nvPr/>
        </p:nvSpPr>
        <p:spPr>
          <a:xfrm>
            <a:off x="2032000" y="1488440"/>
            <a:ext cx="550100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Image processing is the process of transforming an image into a digital form and performing certain operations to get some useful information from it. 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indent="0" algn="just"/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indent="0" algn="just"/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The image processing system usually treats all images as 2D signals when applying certain predetermined signal processing methods.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indent="0" algn="just"/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8945" y="3538220"/>
            <a:ext cx="74256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Image processing requires fixed sequences of operations that are performed at each pixel of an image.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5499178" y="2225002"/>
            <a:ext cx="26149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Sharpening and Restoration</a:t>
            </a:r>
            <a:endParaRPr lang="en-IN" altLang="en-US" sz="1600" b="1" dirty="0">
              <a:solidFill>
                <a:srgbClr val="002060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1765378" y="2246535"/>
            <a:ext cx="19024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Pattern Recogntion </a:t>
            </a:r>
            <a:endParaRPr lang="en-IN" altLang="en-US" sz="1600" b="1" dirty="0">
              <a:solidFill>
                <a:srgbClr val="002060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895350" y="4434205"/>
            <a:ext cx="139319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Visualization</a:t>
            </a:r>
            <a:endParaRPr lang="en-IN" altLang="en-US" sz="1600" b="1" dirty="0">
              <a:solidFill>
                <a:srgbClr val="002060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6627622" y="4586510"/>
            <a:ext cx="120269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Recognition</a:t>
            </a:r>
            <a:endParaRPr lang="en-IN" altLang="en-US" sz="1600" b="1" dirty="0">
              <a:solidFill>
                <a:srgbClr val="002060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3300095" y="320040"/>
            <a:ext cx="2880360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800" b="1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Types of Image Processing</a:t>
            </a:r>
            <a:endParaRPr lang="en-IN" altLang="en-US" sz="1800" b="1" dirty="0">
              <a:solidFill>
                <a:srgbClr val="00206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18610" y="4586605"/>
            <a:ext cx="9842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Retrieval</a:t>
            </a:r>
            <a:endParaRPr lang="en-IN" altLang="en-US" sz="1600" b="1" dirty="0">
              <a:solidFill>
                <a:srgbClr val="002060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sz="quarter" idx="12"/>
          </p:nvPr>
        </p:nvPicPr>
        <p:blipFill>
          <a:blip r:embed="rId1"/>
          <a:srcRect l="15725" t="-485" r="15617"/>
          <a:stretch>
            <a:fillRect/>
          </a:stretch>
        </p:blipFill>
        <p:spPr>
          <a:xfrm>
            <a:off x="647700" y="2971165"/>
            <a:ext cx="1888490" cy="1297305"/>
          </a:xfrm>
          <a:prstGeom prst="rect">
            <a:avLst/>
          </a:prstGeom>
        </p:spPr>
      </p:pic>
      <p:pic>
        <p:nvPicPr>
          <p:cNvPr id="102" name="Picture Placeholder 101"/>
          <p:cNvPicPr/>
          <p:nvPr>
            <p:ph type="pic" sz="quarter" idx="11"/>
          </p:nvPr>
        </p:nvPicPr>
        <p:blipFill>
          <a:blip r:embed="rId2"/>
          <a:srcRect t="31416"/>
          <a:stretch>
            <a:fillRect/>
          </a:stretch>
        </p:blipFill>
        <p:spPr>
          <a:xfrm>
            <a:off x="6515100" y="2970530"/>
            <a:ext cx="2056765" cy="1429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rcRect r="33907"/>
          <a:stretch>
            <a:fillRect/>
          </a:stretch>
        </p:blipFill>
        <p:spPr>
          <a:xfrm>
            <a:off x="5569585" y="958850"/>
            <a:ext cx="2067560" cy="1080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5"/>
          <a:srcRect b="16828"/>
          <a:stretch>
            <a:fillRect/>
          </a:stretch>
        </p:blipFill>
        <p:spPr>
          <a:xfrm>
            <a:off x="1461770" y="958850"/>
            <a:ext cx="2165350" cy="1080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6"/>
          <a:srcRect l="22773" t="59201" r="51742" b="20701"/>
          <a:stretch>
            <a:fillRect/>
          </a:stretch>
        </p:blipFill>
        <p:spPr>
          <a:xfrm>
            <a:off x="3438525" y="2970530"/>
            <a:ext cx="2174875" cy="1430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/>
        </p:nvGraphicFramePr>
        <p:xfrm>
          <a:off x="0" y="635"/>
          <a:ext cx="9144635" cy="5142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0735" y="224155"/>
            <a:ext cx="1516380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CIFAR-10</a:t>
            </a:r>
            <a:endParaRPr lang="en-IN" altLang="zh-CN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0735" y="685800"/>
            <a:ext cx="387921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Canadian Institute for Advanced Research, 10 classes</a:t>
            </a:r>
            <a:endParaRPr lang="en-US" altLang="zh-CN" sz="11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1207770" y="1151890"/>
            <a:ext cx="6313170" cy="875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IN" altLang="en-US" sz="12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It </a:t>
            </a:r>
            <a:r>
              <a:rPr lang="en-US" sz="12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is a subset of the Tiny Images dataset and consists of 60000 32x32 color images</a:t>
            </a:r>
            <a:endParaRPr lang="en-US" sz="12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12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There are 6000 images per class with 5000 training and 1000 testing images per class.</a:t>
            </a:r>
            <a:endParaRPr lang="en-US">
              <a:solidFill>
                <a:srgbClr val="002060"/>
              </a:solidFill>
            </a:endParaRPr>
          </a:p>
          <a:p>
            <a:pPr marL="285750" indent="-285750"/>
            <a:endParaRPr lang="en-US">
              <a:solidFill>
                <a:srgbClr val="00206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341120" y="2027555"/>
            <a:ext cx="3384550" cy="2376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IN" altLang="en-US">
                <a:solidFill>
                  <a:srgbClr val="002060"/>
                </a:solidFill>
              </a:rPr>
              <a:t>The 10 classes in CIFAR-10 dataset are:</a:t>
            </a:r>
            <a:endParaRPr lang="en-IN" altLang="en-US">
              <a:solidFill>
                <a:srgbClr val="00206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>
                <a:solidFill>
                  <a:srgbClr val="002060"/>
                </a:solidFill>
              </a:rPr>
              <a:t>0.      Airplanes</a:t>
            </a:r>
            <a:endParaRPr lang="en-IN" altLang="en-US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Cars</a:t>
            </a:r>
            <a:endParaRPr lang="en-IN" altLang="en-US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Birds</a:t>
            </a:r>
            <a:endParaRPr lang="en-IN" altLang="en-US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Cats</a:t>
            </a:r>
            <a:endParaRPr lang="en-IN" altLang="en-US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Deer</a:t>
            </a:r>
            <a:endParaRPr lang="en-IN" altLang="en-US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Dogs</a:t>
            </a:r>
            <a:endParaRPr lang="en-IN" altLang="en-US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Frogs</a:t>
            </a:r>
            <a:endParaRPr lang="en-IN" altLang="en-US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Horses</a:t>
            </a:r>
            <a:endParaRPr lang="en-IN" altLang="en-US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Ships</a:t>
            </a:r>
            <a:endParaRPr lang="en-IN" altLang="en-US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Trucks</a:t>
            </a:r>
            <a:endParaRPr lang="en-IN" altLang="en-US">
              <a:solidFill>
                <a:srgbClr val="002060"/>
              </a:solidFill>
            </a:endParaRPr>
          </a:p>
        </p:txBody>
      </p:sp>
      <p:pic>
        <p:nvPicPr>
          <p:cNvPr id="30" name="Picture Placeholder 29"/>
          <p:cNvPicPr>
            <a:picLocks noChangeAspect="1"/>
          </p:cNvPicPr>
          <p:nvPr>
            <p:ph type="pic" sz="quarter" idx="12"/>
          </p:nvPr>
        </p:nvPicPr>
        <p:blipFill>
          <a:blip r:embed="rId1"/>
          <a:srcRect l="51514" t="29793" r="17761" b="11179"/>
          <a:stretch>
            <a:fillRect/>
          </a:stretch>
        </p:blipFill>
        <p:spPr>
          <a:xfrm>
            <a:off x="4873625" y="1934210"/>
            <a:ext cx="3061335" cy="2973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137410" y="859790"/>
            <a:ext cx="4264025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600" b="1">
                <a:solidFill>
                  <a:schemeClr val="tx2"/>
                </a:solidFill>
                <a:cs typeface="+mj-lt"/>
                <a:sym typeface="+mn-ea"/>
              </a:rPr>
              <a:t>Building blocks of the project:</a:t>
            </a:r>
            <a:endParaRPr lang="en-US" sz="2600"/>
          </a:p>
        </p:txBody>
      </p:sp>
      <p:sp>
        <p:nvSpPr>
          <p:cNvPr id="108" name="Text Box 107"/>
          <p:cNvSpPr txBox="1"/>
          <p:nvPr/>
        </p:nvSpPr>
        <p:spPr>
          <a:xfrm>
            <a:off x="2081530" y="1395730"/>
            <a:ext cx="508000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Python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Tkinter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Keras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Tensor Flow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Convolution Neural Netwoks (CNN)</a:t>
            </a:r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107"/>
          <p:cNvSpPr txBox="1"/>
          <p:nvPr/>
        </p:nvSpPr>
        <p:spPr>
          <a:xfrm>
            <a:off x="1490980" y="1939290"/>
            <a:ext cx="5902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Convolution is needed to reduce the amount of computation we need to do when doing image recognition and classification.</a:t>
            </a:r>
            <a:endParaRPr lang="en-US" sz="16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59255" y="1140460"/>
            <a:ext cx="556514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300" b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Why Convolutional Neural Networks?</a:t>
            </a:r>
            <a:endParaRPr lang="en-US" sz="23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  <a:p>
            <a:endParaRPr lang="en-US" sz="23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01165" y="2566035"/>
            <a:ext cx="569150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A simple neural network may get  around 3 billion weigths and biases for out RGB channel which is too heavy to handle, hence we use convolution neural networks to reduce the dimensions hence less calculations and computations.</a:t>
            </a:r>
            <a:endParaRPr lang="en-US" sz="16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IMG_256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2930</Words>
  <Application>WPS Presentation</Application>
  <PresentationFormat>全屏显示(16:9)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Bahnschrift SemiLight Condensed</vt:lpstr>
      <vt:lpstr>Times New Roman</vt:lpstr>
      <vt:lpstr>Wingdings</vt:lpstr>
      <vt:lpstr>Lato Light</vt:lpstr>
      <vt:lpstr>Segoe Print</vt:lpstr>
      <vt:lpstr>MS PGothic</vt:lpstr>
      <vt:lpstr>Microsoft YaHei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Bhavya Gupta</cp:lastModifiedBy>
  <cp:revision>103</cp:revision>
  <dcterms:created xsi:type="dcterms:W3CDTF">2017-05-02T06:39:00Z</dcterms:created>
  <dcterms:modified xsi:type="dcterms:W3CDTF">2023-07-22T05:13:44Z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1033-12.2.0.13085</vt:lpwstr>
  </property>
  <property fmtid="{D5CDD505-2E9C-101B-9397-08002B2CF9AE}" pid="3" name="ICV">
    <vt:lpwstr>0F8762895D884C1897CCF24B8F8B383F</vt:lpwstr>
  </property>
</Properties>
</file>