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High level – Monthly Cost Allocation</a:t>
            </a:r>
          </a:p>
          <a:p>
            <a:r>
              <a:rPr lang="en-US" sz="900" dirty="0" err="1"/>
              <a:t>b</a:t>
            </a:r>
            <a:r>
              <a:rPr lang="en-US" sz="900" dirty="0" err="1" smtClean="0"/>
              <a:t>galyean</a:t>
            </a:r>
            <a:r>
              <a:rPr lang="en-US" sz="900" dirty="0" smtClean="0"/>
              <a:t> 5/12/2016</a:t>
            </a:r>
            <a:endParaRPr lang="en-US" sz="9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4038600" y="5867400"/>
            <a:ext cx="685800" cy="7620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unched Tape 6"/>
          <p:cNvSpPr/>
          <p:nvPr/>
        </p:nvSpPr>
        <p:spPr>
          <a:xfrm>
            <a:off x="3429000" y="2590800"/>
            <a:ext cx="1600200" cy="1066800"/>
          </a:xfrm>
          <a:prstGeom prst="flowChartPunchedTap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/bin/monthly_allocation.pl</a:t>
            </a:r>
          </a:p>
          <a:p>
            <a:pPr algn="ctr"/>
            <a:endParaRPr lang="en-US" dirty="0"/>
          </a:p>
        </p:txBody>
      </p:sp>
      <p:sp>
        <p:nvSpPr>
          <p:cNvPr id="11" name="Flowchart: Punched Tape 10"/>
          <p:cNvSpPr/>
          <p:nvPr/>
        </p:nvSpPr>
        <p:spPr>
          <a:xfrm>
            <a:off x="533400" y="2514600"/>
            <a:ext cx="1828800" cy="990600"/>
          </a:xfrm>
          <a:prstGeom prst="flowChartPunchedTap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/lib/ALLOCATION_CONFIGS.pm</a:t>
            </a:r>
          </a:p>
          <a:p>
            <a:pPr algn="ctr"/>
            <a:r>
              <a:rPr lang="en-US" sz="1000" dirty="0" smtClean="0"/>
              <a:t>(provides </a:t>
            </a:r>
            <a:r>
              <a:rPr lang="en-US" sz="1000" dirty="0" err="1" smtClean="0"/>
              <a:t>config</a:t>
            </a:r>
            <a:r>
              <a:rPr lang="en-US" sz="1000" dirty="0" smtClean="0"/>
              <a:t> settings as functions to all scripts shown to the right)</a:t>
            </a:r>
          </a:p>
          <a:p>
            <a:pPr algn="ctr"/>
            <a:endParaRPr lang="en-US" dirty="0"/>
          </a:p>
        </p:txBody>
      </p:sp>
      <p:sp>
        <p:nvSpPr>
          <p:cNvPr id="11266" name="AutoShape 2" descr="http://www.clker.com/cliparts/1/x/4/B/x/L/file-folder.svg"/>
          <p:cNvSpPr>
            <a:spLocks noChangeAspect="1" noChangeArrowheads="1"/>
          </p:cNvSpPr>
          <p:nvPr/>
        </p:nvSpPr>
        <p:spPr bwMode="auto">
          <a:xfrm>
            <a:off x="155575" y="-1790700"/>
            <a:ext cx="28956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http://www.clker.com/cliparts/1/x/4/B/x/L/file-folder.svg"/>
          <p:cNvSpPr>
            <a:spLocks noChangeAspect="1" noChangeArrowheads="1"/>
          </p:cNvSpPr>
          <p:nvPr/>
        </p:nvSpPr>
        <p:spPr bwMode="auto">
          <a:xfrm>
            <a:off x="155575" y="-1790700"/>
            <a:ext cx="28956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http://www.clker.com/cliparts/1/x/4/B/x/L/file-folder.svg"/>
          <p:cNvSpPr>
            <a:spLocks noChangeAspect="1" noChangeArrowheads="1"/>
          </p:cNvSpPr>
          <p:nvPr/>
        </p:nvSpPr>
        <p:spPr bwMode="auto">
          <a:xfrm>
            <a:off x="155575" y="-1790700"/>
            <a:ext cx="28956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http://www.clker.com/cliparts/1/x/4/B/x/L/file-folder.svg"/>
          <p:cNvSpPr>
            <a:spLocks noChangeAspect="1" noChangeArrowheads="1"/>
          </p:cNvSpPr>
          <p:nvPr/>
        </p:nvSpPr>
        <p:spPr bwMode="auto">
          <a:xfrm>
            <a:off x="155575" y="-1790700"/>
            <a:ext cx="28956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0" name="AutoShape 16" descr="http://www.clker.com/cliparts/1/x/4/B/x/L/file-folder.svg"/>
          <p:cNvSpPr>
            <a:spLocks noChangeAspect="1" noChangeArrowheads="1"/>
          </p:cNvSpPr>
          <p:nvPr/>
        </p:nvSpPr>
        <p:spPr bwMode="auto">
          <a:xfrm>
            <a:off x="155575" y="-1790700"/>
            <a:ext cx="28956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2" name="AutoShape 18" descr="http://www.clker.com/cliparts/9/3/b/9/1194984413232885755folder_01.svg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 descr="fol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812800" cy="812800"/>
          </a:xfrm>
          <a:prstGeom prst="rect">
            <a:avLst/>
          </a:prstGeom>
        </p:spPr>
      </p:pic>
      <p:sp>
        <p:nvSpPr>
          <p:cNvPr id="24" name="Down Arrow 23"/>
          <p:cNvSpPr/>
          <p:nvPr/>
        </p:nvSpPr>
        <p:spPr>
          <a:xfrm>
            <a:off x="1143000" y="2209800"/>
            <a:ext cx="152400" cy="3048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unched Tape 24"/>
          <p:cNvSpPr/>
          <p:nvPr/>
        </p:nvSpPr>
        <p:spPr>
          <a:xfrm>
            <a:off x="3352800" y="4495800"/>
            <a:ext cx="1524000" cy="990600"/>
          </a:xfrm>
          <a:prstGeom prst="flowChartPunchedTap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/bin/query_database.pl</a:t>
            </a:r>
          </a:p>
          <a:p>
            <a:pPr algn="ctr"/>
            <a:r>
              <a:rPr lang="en-US" sz="1000" dirty="0" smtClean="0"/>
              <a:t>(grabs employee data from database, dumps to employees.dat )</a:t>
            </a:r>
          </a:p>
          <a:p>
            <a:pPr algn="ctr"/>
            <a:endParaRPr lang="en-US" dirty="0"/>
          </a:p>
        </p:txBody>
      </p:sp>
      <p:sp>
        <p:nvSpPr>
          <p:cNvPr id="27" name="Up-Down Arrow 26"/>
          <p:cNvSpPr/>
          <p:nvPr/>
        </p:nvSpPr>
        <p:spPr>
          <a:xfrm>
            <a:off x="4343400" y="5334000"/>
            <a:ext cx="2286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-Down Arrow 27"/>
          <p:cNvSpPr/>
          <p:nvPr/>
        </p:nvSpPr>
        <p:spPr>
          <a:xfrm>
            <a:off x="4191000" y="3733800"/>
            <a:ext cx="228600" cy="685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029200" y="4876800"/>
            <a:ext cx="838200" cy="3322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unched Tape 29"/>
          <p:cNvSpPr/>
          <p:nvPr/>
        </p:nvSpPr>
        <p:spPr>
          <a:xfrm>
            <a:off x="5867400" y="3124200"/>
            <a:ext cx="1447800" cy="990600"/>
          </a:xfrm>
          <a:prstGeom prst="flowChartPunchedTap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/bin/data_check.pl</a:t>
            </a:r>
          </a:p>
          <a:p>
            <a:pPr algn="ctr"/>
            <a:r>
              <a:rPr lang="en-US" sz="1000" dirty="0" smtClean="0"/>
              <a:t>(data controls/checks)</a:t>
            </a:r>
          </a:p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19400" y="4114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Only if enabled in monthly_allocations.cfg.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(This is disabled for purpose of CTS challenge)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4000" y="1600200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/</a:t>
            </a:r>
            <a:r>
              <a:rPr lang="en-US" sz="1000" dirty="0" err="1" smtClean="0"/>
              <a:t>cfg</a:t>
            </a:r>
            <a:r>
              <a:rPr lang="en-US" sz="1000" dirty="0" smtClean="0"/>
              <a:t>/cost_allocations.cfg</a:t>
            </a:r>
          </a:p>
          <a:p>
            <a:r>
              <a:rPr lang="en-US" sz="1000" dirty="0" smtClean="0"/>
              <a:t>/</a:t>
            </a:r>
            <a:r>
              <a:rPr lang="en-US" sz="1000" dirty="0" err="1" smtClean="0"/>
              <a:t>cfg</a:t>
            </a:r>
            <a:r>
              <a:rPr lang="en-US" sz="1000" dirty="0" smtClean="0"/>
              <a:t>/monthly_allocations.cfg</a:t>
            </a:r>
          </a:p>
        </p:txBody>
      </p:sp>
      <p:sp>
        <p:nvSpPr>
          <p:cNvPr id="33" name="Left-Right Arrow 32"/>
          <p:cNvSpPr/>
          <p:nvPr/>
        </p:nvSpPr>
        <p:spPr>
          <a:xfrm>
            <a:off x="5105400" y="3276600"/>
            <a:ext cx="685800" cy="228600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Vertical Scroll 33"/>
          <p:cNvSpPr/>
          <p:nvPr/>
        </p:nvSpPr>
        <p:spPr>
          <a:xfrm>
            <a:off x="5867400" y="4724400"/>
            <a:ext cx="1600200" cy="1143000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178084">
            <a:off x="4191000" y="1371600"/>
            <a:ext cx="3048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191000" y="1600200"/>
            <a:ext cx="304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-Down Arrow 37"/>
          <p:cNvSpPr/>
          <p:nvPr/>
        </p:nvSpPr>
        <p:spPr>
          <a:xfrm>
            <a:off x="4267200" y="2133600"/>
            <a:ext cx="228600" cy="3810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096000" y="495300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/data/employees.dat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Provided as </a:t>
            </a:r>
            <a:r>
              <a:rPr lang="en-US" sz="1000" dirty="0" err="1" smtClean="0">
                <a:solidFill>
                  <a:srgbClr val="FF0000"/>
                </a:solidFill>
              </a:rPr>
              <a:t>flatfile</a:t>
            </a:r>
            <a:r>
              <a:rPr lang="en-US" sz="1000" dirty="0" smtClean="0">
                <a:solidFill>
                  <a:srgbClr val="FF0000"/>
                </a:solidFill>
              </a:rPr>
              <a:t> for CTS challenge</a:t>
            </a:r>
          </a:p>
          <a:p>
            <a:endParaRPr lang="en-US" sz="1000" dirty="0"/>
          </a:p>
        </p:txBody>
      </p:sp>
      <p:sp>
        <p:nvSpPr>
          <p:cNvPr id="40" name="Up Arrow 39"/>
          <p:cNvSpPr/>
          <p:nvPr/>
        </p:nvSpPr>
        <p:spPr>
          <a:xfrm>
            <a:off x="6477000" y="4038600"/>
            <a:ext cx="304800" cy="533400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876800" y="1524000"/>
            <a:ext cx="3048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INPUT&gt; monthly_allocation.pl &lt;</a:t>
            </a:r>
            <a:r>
              <a:rPr lang="en-US" sz="1000" dirty="0" err="1" smtClean="0"/>
              <a:t>employee_id</a:t>
            </a:r>
            <a:r>
              <a:rPr lang="en-US" sz="1000" dirty="0" smtClean="0"/>
              <a:t>&gt;</a:t>
            </a:r>
          </a:p>
          <a:p>
            <a:endParaRPr lang="en-US" sz="1000" dirty="0"/>
          </a:p>
          <a:p>
            <a:r>
              <a:rPr lang="en-US" sz="1000" dirty="0" smtClean="0"/>
              <a:t>RETURN&gt; 43400.00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114800" y="61722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MySQL</a:t>
            </a:r>
            <a:endParaRPr lang="en-US" sz="1200" dirty="0" smtClean="0"/>
          </a:p>
          <a:p>
            <a:endParaRPr lang="en-US" sz="1200" dirty="0"/>
          </a:p>
        </p:txBody>
      </p:sp>
      <p:pic>
        <p:nvPicPr>
          <p:cNvPr id="45" name="Picture 44" descr="log_fol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209800"/>
            <a:ext cx="812800" cy="812800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>
            <a:off x="5181600" y="2667000"/>
            <a:ext cx="2514600" cy="152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83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zansafer</dc:creator>
  <cp:lastModifiedBy>zansafer</cp:lastModifiedBy>
  <cp:revision>8</cp:revision>
  <dcterms:created xsi:type="dcterms:W3CDTF">2016-05-12T17:52:03Z</dcterms:created>
  <dcterms:modified xsi:type="dcterms:W3CDTF">2016-07-17T17:49:51Z</dcterms:modified>
</cp:coreProperties>
</file>