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High level – Monthly Cost Allocation</a:t>
            </a:r>
          </a:p>
          <a:p>
            <a:r>
              <a:rPr lang="en-US" sz="900" dirty="0" err="1"/>
              <a:t>b</a:t>
            </a:r>
            <a:r>
              <a:rPr lang="en-US" sz="900" dirty="0" err="1" smtClean="0"/>
              <a:t>galyean</a:t>
            </a:r>
            <a:r>
              <a:rPr lang="en-US" sz="900" dirty="0" smtClean="0"/>
              <a:t> 5/12/2016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038600" y="5867400"/>
            <a:ext cx="685800" cy="7620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unched Tape 6"/>
          <p:cNvSpPr/>
          <p:nvPr/>
        </p:nvSpPr>
        <p:spPr>
          <a:xfrm>
            <a:off x="3429000" y="2590800"/>
            <a:ext cx="1600200" cy="10668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/bin/monthly_allocation.pl</a:t>
            </a:r>
          </a:p>
          <a:p>
            <a:pPr algn="ctr"/>
            <a:endParaRPr lang="en-US" dirty="0"/>
          </a:p>
        </p:txBody>
      </p:sp>
      <p:sp>
        <p:nvSpPr>
          <p:cNvPr id="11" name="Flowchart: Punched Tape 10"/>
          <p:cNvSpPr/>
          <p:nvPr/>
        </p:nvSpPr>
        <p:spPr>
          <a:xfrm>
            <a:off x="533400" y="2514600"/>
            <a:ext cx="18288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/lib/ALLOCATION_CONFIGS.pm</a:t>
            </a:r>
          </a:p>
          <a:p>
            <a:pPr algn="ctr"/>
            <a:r>
              <a:rPr lang="en-US" sz="1000" dirty="0" smtClean="0"/>
              <a:t>(provides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settings as functions to all scripts shown to the right)</a:t>
            </a:r>
          </a:p>
          <a:p>
            <a:pPr algn="ctr"/>
            <a:endParaRPr lang="en-US" dirty="0"/>
          </a:p>
        </p:txBody>
      </p:sp>
      <p:sp>
        <p:nvSpPr>
          <p:cNvPr id="11266" name="AutoShape 2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http://www.clker.com/cliparts/9/3/b/9/1194984413232885755folder_01.svg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f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812800" cy="812800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1143000" y="2209800"/>
            <a:ext cx="152400" cy="304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unched Tape 24"/>
          <p:cNvSpPr/>
          <p:nvPr/>
        </p:nvSpPr>
        <p:spPr>
          <a:xfrm>
            <a:off x="3352800" y="4495800"/>
            <a:ext cx="15240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/bin/query_database.pl</a:t>
            </a:r>
          </a:p>
          <a:p>
            <a:pPr algn="ctr"/>
            <a:r>
              <a:rPr lang="en-US" sz="1000" dirty="0" smtClean="0"/>
              <a:t>(grabs employee data from database, dumps to employees.dat )</a:t>
            </a:r>
          </a:p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4343400" y="5334000"/>
            <a:ext cx="2286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4191000" y="3733800"/>
            <a:ext cx="228600" cy="685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029200" y="4876800"/>
            <a:ext cx="838200" cy="3322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unched Tape 29"/>
          <p:cNvSpPr/>
          <p:nvPr/>
        </p:nvSpPr>
        <p:spPr>
          <a:xfrm>
            <a:off x="5867400" y="3124200"/>
            <a:ext cx="14478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/bin/data_check.pl</a:t>
            </a:r>
          </a:p>
          <a:p>
            <a:pPr algn="ctr"/>
            <a:r>
              <a:rPr lang="en-US" sz="1000" dirty="0" smtClean="0"/>
              <a:t>(data controls/checks)</a:t>
            </a:r>
          </a:p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4114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Only if enabled in monthly_allocations.cfg.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(This is disabled for purpose of CTS challenge)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160020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</a:t>
            </a:r>
            <a:r>
              <a:rPr lang="en-US" sz="1000" dirty="0" err="1" smtClean="0"/>
              <a:t>cfg</a:t>
            </a:r>
            <a:r>
              <a:rPr lang="en-US" sz="1000" dirty="0" smtClean="0"/>
              <a:t>/cost_allocations.cfg</a:t>
            </a:r>
          </a:p>
          <a:p>
            <a:r>
              <a:rPr lang="en-US" sz="1000" dirty="0" smtClean="0"/>
              <a:t>/</a:t>
            </a:r>
            <a:r>
              <a:rPr lang="en-US" sz="1000" dirty="0" err="1" smtClean="0"/>
              <a:t>cfg</a:t>
            </a:r>
            <a:r>
              <a:rPr lang="en-US" sz="1000" dirty="0" smtClean="0"/>
              <a:t>/monthly_allocations.cfg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5105400" y="3276600"/>
            <a:ext cx="685800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ertical Scroll 33"/>
          <p:cNvSpPr/>
          <p:nvPr/>
        </p:nvSpPr>
        <p:spPr>
          <a:xfrm>
            <a:off x="5867400" y="4724400"/>
            <a:ext cx="1600200" cy="114300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78084">
            <a:off x="4194941" y="1303091"/>
            <a:ext cx="304800" cy="297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191000" y="1600200"/>
            <a:ext cx="30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4267200" y="2133600"/>
            <a:ext cx="228600" cy="3810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096000" y="49530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/data/employees.dat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Provided as </a:t>
            </a:r>
            <a:r>
              <a:rPr lang="en-US" sz="1000" dirty="0" err="1" smtClean="0">
                <a:solidFill>
                  <a:srgbClr val="FF0000"/>
                </a:solidFill>
              </a:rPr>
              <a:t>flatfile</a:t>
            </a:r>
            <a:r>
              <a:rPr lang="en-US" sz="1000" dirty="0" smtClean="0">
                <a:solidFill>
                  <a:srgbClr val="FF0000"/>
                </a:solidFill>
              </a:rPr>
              <a:t> for CTS challenge</a:t>
            </a:r>
          </a:p>
          <a:p>
            <a:endParaRPr lang="en-US" sz="1000" dirty="0"/>
          </a:p>
        </p:txBody>
      </p:sp>
      <p:sp>
        <p:nvSpPr>
          <p:cNvPr id="40" name="Up Arrow 39"/>
          <p:cNvSpPr/>
          <p:nvPr/>
        </p:nvSpPr>
        <p:spPr>
          <a:xfrm>
            <a:off x="6477000" y="4038600"/>
            <a:ext cx="304800" cy="5334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76800" y="15240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INPUT&gt; monthly_allocation.pl &lt;</a:t>
            </a:r>
            <a:r>
              <a:rPr lang="en-US" sz="1000" dirty="0" err="1" smtClean="0"/>
              <a:t>employee_id</a:t>
            </a:r>
            <a:r>
              <a:rPr lang="en-US" sz="1000" dirty="0" smtClean="0"/>
              <a:t>&gt;</a:t>
            </a:r>
          </a:p>
          <a:p>
            <a:endParaRPr lang="en-US" sz="1000" dirty="0"/>
          </a:p>
          <a:p>
            <a:r>
              <a:rPr lang="en-US" sz="1000" dirty="0" smtClean="0"/>
              <a:t>RETURN&gt; 43400.00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6172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MySQL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45" name="Picture 44" descr="log_fol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09800"/>
            <a:ext cx="812800" cy="8128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5181600" y="2667000"/>
            <a:ext cx="2514600" cy="152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zansafer</dc:creator>
  <cp:lastModifiedBy>zansafer</cp:lastModifiedBy>
  <cp:revision>10</cp:revision>
  <dcterms:created xsi:type="dcterms:W3CDTF">2016-05-12T17:52:03Z</dcterms:created>
  <dcterms:modified xsi:type="dcterms:W3CDTF">2016-07-17T19:29:05Z</dcterms:modified>
</cp:coreProperties>
</file>