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p2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2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2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"/>
          <p:cNvSpPr txBox="1">
            <a:spLocks noGrp="1"/>
          </p:cNvSpPr>
          <p:nvPr>
            <p:ph type="subTitle" idx="1"/>
          </p:nvPr>
        </p:nvSpPr>
        <p:spPr>
          <a:xfrm>
            <a:off x="3187022" y="4317933"/>
            <a:ext cx="8442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p11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1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9" name="Google Shape;359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7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60" name="Google Shape;360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1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"/>
          <p:cNvCxnSpPr/>
          <p:nvPr/>
        </p:nvCxnSpPr>
        <p:spPr>
          <a:xfrm>
            <a:off x="566934" y="554200"/>
            <a:ext cx="110625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3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5" name="Google Shape;315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5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3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8" name="Google Shape;318;p4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4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4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5"/>
          <p:cNvCxnSpPr/>
          <p:nvPr/>
        </p:nvCxnSpPr>
        <p:spPr>
          <a:xfrm>
            <a:off x="3303633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5"/>
          <p:cNvCxnSpPr/>
          <p:nvPr/>
        </p:nvCxnSpPr>
        <p:spPr>
          <a:xfrm>
            <a:off x="3303633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5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3200403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5"/>
          <p:cNvSpPr txBox="1">
            <a:spLocks noGrp="1"/>
          </p:cNvSpPr>
          <p:nvPr>
            <p:ph type="body" idx="2"/>
          </p:nvPr>
        </p:nvSpPr>
        <p:spPr>
          <a:xfrm>
            <a:off x="7534096" y="2136900"/>
            <a:ext cx="40953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5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7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7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8" name="Google Shape;338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9" name="Google Shape;339;p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p8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700" cy="17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9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10"/>
          <p:cNvCxnSpPr/>
          <p:nvPr/>
        </p:nvCxnSpPr>
        <p:spPr>
          <a:xfrm>
            <a:off x="566934" y="6320000"/>
            <a:ext cx="11062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3" name="Google Shape;353;p10"/>
          <p:cNvCxnSpPr/>
          <p:nvPr/>
        </p:nvCxnSpPr>
        <p:spPr>
          <a:xfrm>
            <a:off x="566931" y="554200"/>
            <a:ext cx="244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55" name="Google Shape;355;p1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3" name="Google Shape;303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ato"/>
              <a:buChar char="●"/>
              <a:defRPr sz="2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○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■"/>
              <a:defRPr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4" name="Google Shape;304;p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15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77" name="Google Shape;377;p15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5"/>
          <p:cNvSpPr txBox="1">
            <a:spLocks noGrp="1"/>
          </p:cNvSpPr>
          <p:nvPr>
            <p:ph type="ctrTitle"/>
          </p:nvPr>
        </p:nvSpPr>
        <p:spPr>
          <a:xfrm>
            <a:off x="-13326" y="408125"/>
            <a:ext cx="99828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lang="en-US" sz="6000" b="1" i="0">
                <a:solidFill>
                  <a:srgbClr val="0F0F0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sz="6000" b="1" i="0">
                <a:solidFill>
                  <a:srgbClr val="0F0F0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6000">
              <a:highlight>
                <a:schemeClr val="lt1"/>
              </a:highlight>
            </a:endParaRPr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83" name="Google Shape;383;p15"/>
          <p:cNvSpPr txBox="1"/>
          <p:nvPr/>
        </p:nvSpPr>
        <p:spPr>
          <a:xfrm>
            <a:off x="0" y="272845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15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386" name="Google Shape;386;p15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15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5"/>
          <p:cNvSpPr txBox="1"/>
          <p:nvPr/>
        </p:nvSpPr>
        <p:spPr>
          <a:xfrm>
            <a:off x="676275" y="2628900"/>
            <a:ext cx="104385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 NAME:  Ganesh B </a:t>
            </a: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 NO AND NMID: 22403554  &amp;  asunm285222403554</a:t>
            </a: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DEPARTMENT: BSC computer science </a:t>
            </a: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COLLEGE:Sri Devi arts and sciences College in ponneri / madras university </a:t>
            </a:r>
            <a:endParaRPr sz="24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4"/>
          <p:cNvSpPr/>
          <p:nvPr/>
        </p:nvSpPr>
        <p:spPr>
          <a:xfrm>
            <a:off x="66675" y="3381373"/>
            <a:ext cx="2466900" cy="3419400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565" name="Google Shape;565;p2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6" name="Google Shape;566;p24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7" name="Google Shape;567;p24"/>
          <p:cNvSpPr txBox="1"/>
          <p:nvPr/>
        </p:nvSpPr>
        <p:spPr>
          <a:xfrm>
            <a:off x="1000525" y="2041850"/>
            <a:ext cx="85341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this HTML code is run in a browser, it displays a centered login page similar to the Play Store login screen. The background of the page is light gray, and in the middle, there is a white rectangular login box with rounded corners and a soft shadow to make it look elevated.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24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69" name="Google Shape;569;p2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7EBC-D1A7-CDE4-5CF7-2AAB6F8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200" cy="147732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445BA-8CE9-7059-40B9-D5B5E77C54AC}"/>
              </a:ext>
            </a:extLst>
          </p:cNvPr>
          <p:cNvSpPr txBox="1"/>
          <p:nvPr/>
        </p:nvSpPr>
        <p:spPr>
          <a:xfrm>
            <a:off x="1383323" y="2473569"/>
            <a:ext cx="873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https://github.com/bganesh24104bsccs-cloud/TNSDC-PWD-PD1.git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34423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2" name="Google Shape;5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84" name="Google Shape;584;p2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5" name="Google Shape;585;p25"/>
          <p:cNvSpPr txBox="1"/>
          <p:nvPr/>
        </p:nvSpPr>
        <p:spPr>
          <a:xfrm>
            <a:off x="755325" y="2019296"/>
            <a:ext cx="87792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successfully created a simple Play Store login page using HTML and CSS.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demonstrates the basic structure, design, and functionality of a login system.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real-world applications, backend technologies (like PHP, Node.js, or Firebase) would be added for authentication and database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25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87" name="Google Shape;587;p25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9" name="Google Shape;399;p16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00" name="Google Shape;400;p16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1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/>
          </p:nvPr>
        </p:nvSpPr>
        <p:spPr>
          <a:xfrm rot="-637">
            <a:off x="1438505" y="560227"/>
            <a:ext cx="8095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>
                <a:highlight>
                  <a:schemeClr val="lt1"/>
                </a:highlight>
              </a:rPr>
              <a:t>PROJECT TITLE</a:t>
            </a:r>
            <a:endParaRPr>
              <a:highlight>
                <a:schemeClr val="lt1"/>
              </a:highlight>
            </a:endParaRPr>
          </a:p>
        </p:txBody>
      </p:sp>
      <p:grpSp>
        <p:nvGrpSpPr>
          <p:cNvPr id="414" name="Google Shape;414;p16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15" name="Google Shape;41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7" name="Google Shape;417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18" name="Google Shape;418;p16"/>
          <p:cNvSpPr txBox="1"/>
          <p:nvPr/>
        </p:nvSpPr>
        <p:spPr>
          <a:xfrm>
            <a:off x="0" y="272848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 txBox="1"/>
          <p:nvPr/>
        </p:nvSpPr>
        <p:spPr>
          <a:xfrm>
            <a:off x="447675" y="2871310"/>
            <a:ext cx="112101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꧁𓊈𒆜🅿🅻🅰🆈 🆂🆃🅾🆁🅴𒆜𓊉꧂</a:t>
            </a:r>
            <a:endParaRPr sz="4800" b="0" i="0" u="sng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6"/>
          <p:cNvSpPr txBox="1"/>
          <p:nvPr/>
        </p:nvSpPr>
        <p:spPr>
          <a:xfrm>
            <a:off x="0" y="272851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6"/>
          <p:cNvSpPr txBox="1"/>
          <p:nvPr/>
        </p:nvSpPr>
        <p:spPr>
          <a:xfrm>
            <a:off x="1708018" y="3814686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꧁𓊈𒆜🅻🅾🅶🅸🅽𒆜𓊉꧂</a:t>
            </a:r>
            <a:endParaRPr sz="4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2734850" y="5668050"/>
            <a:ext cx="457867" cy="758428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1708025" y="1318475"/>
            <a:ext cx="798100" cy="758428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" name="Google Shape;426;p17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27" name="Google Shape;427;p17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2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8" name="Google Shape;438;p17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7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0" name="Google Shape;4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442" name="Google Shape;44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17"/>
            <p:cNvSpPr/>
            <p:nvPr/>
          </p:nvSpPr>
          <p:spPr>
            <a:xfrm>
              <a:off x="47625" y="3819523"/>
              <a:ext cx="1733700" cy="300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7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45" name="Google Shape;44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446" name="Google Shape;446;p17"/>
          <p:cNvSpPr txBox="1"/>
          <p:nvPr/>
        </p:nvSpPr>
        <p:spPr>
          <a:xfrm>
            <a:off x="2509807" y="1041533"/>
            <a:ext cx="5029200" cy="57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1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1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17"/>
          <p:cNvSpPr/>
          <p:nvPr/>
        </p:nvSpPr>
        <p:spPr>
          <a:xfrm rot="2444067">
            <a:off x="7776102" y="643847"/>
            <a:ext cx="929066" cy="635443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18"/>
          <p:cNvGrpSpPr/>
          <p:nvPr/>
        </p:nvGrpSpPr>
        <p:grpSpPr>
          <a:xfrm>
            <a:off x="7743871" y="3794635"/>
            <a:ext cx="2953399" cy="2872833"/>
            <a:chOff x="7991475" y="2933700"/>
            <a:chExt cx="2762251" cy="3257550"/>
          </a:xfrm>
        </p:grpSpPr>
        <p:sp>
          <p:nvSpPr>
            <p:cNvPr id="450" name="Google Shape;450;p18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2" name="Google Shape;452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1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55" name="Google Shape;4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457" name="Google Shape;457;p18"/>
          <p:cNvSpPr txBox="1"/>
          <p:nvPr/>
        </p:nvSpPr>
        <p:spPr>
          <a:xfrm>
            <a:off x="834075" y="2933700"/>
            <a:ext cx="6444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need a simple web page that looks like the Play Store login page. It helps students practice HTML forms and CSS design.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18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59" name="Google Shape;459;p1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19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70" name="Google Shape;470;p19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2" name="Google Shape;47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1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9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475" name="Google Shape;47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77" name="Google Shape;477;p19"/>
          <p:cNvSpPr txBox="1"/>
          <p:nvPr/>
        </p:nvSpPr>
        <p:spPr>
          <a:xfrm>
            <a:off x="739775" y="2019300"/>
            <a:ext cx="96024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 front-end web page made with HTML and CSS. It shows a login form with: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Email/Phone field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field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Login button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Forgot password &amp; Create account links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looks like the Google Play login page but is only for practice, not real login.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19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79" name="Google Shape;479;p1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0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493" name="Google Shape;4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95" name="Google Shape;495;p20"/>
          <p:cNvSpPr txBox="1"/>
          <p:nvPr/>
        </p:nvSpPr>
        <p:spPr>
          <a:xfrm>
            <a:off x="723900" y="2779400"/>
            <a:ext cx="7414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learning web design.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Beginners who want a small project for practice.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adding projects to portfolio.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" name="Google Shape;496;p20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497" name="Google Shape;497;p20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1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511" name="Google Shape;5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13" name="Google Shape;513;p21"/>
          <p:cNvSpPr txBox="1"/>
          <p:nvPr/>
        </p:nvSpPr>
        <p:spPr>
          <a:xfrm>
            <a:off x="10318" y="272654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676275" y="1695450"/>
            <a:ext cx="9975600" cy="21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 → For creating the structure of the login page.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CSS3 → For designing and styling (colors, fonts, layout, hover effects).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Editor (VS Code / Notepad++) → To write the code.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1"/>
          <p:cNvSpPr txBox="1"/>
          <p:nvPr/>
        </p:nvSpPr>
        <p:spPr>
          <a:xfrm>
            <a:off x="676275" y="4366623"/>
            <a:ext cx="74034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 Design → Creating input fields (Email/Phone, Password).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Styling → Applying background colors, shadows, borders, and hover effects.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1"/>
          <p:cNvSpPr txBox="1"/>
          <p:nvPr/>
        </p:nvSpPr>
        <p:spPr>
          <a:xfrm>
            <a:off x="558171" y="1695452"/>
            <a:ext cx="48183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……….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21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18" name="Google Shape;518;p21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1" name="Google Shape;531;p22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2"/>
          <p:cNvSpPr txBox="1"/>
          <p:nvPr/>
        </p:nvSpPr>
        <p:spPr>
          <a:xfrm>
            <a:off x="739775" y="1852300"/>
            <a:ext cx="81843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small box in the center of the page.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Play Store logo on top.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input boxes (Email/Phone, Password).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Blue login button.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Links below the button.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22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35" name="Google Shape;535;p2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22"/>
          <p:cNvSpPr/>
          <p:nvPr/>
        </p:nvSpPr>
        <p:spPr>
          <a:xfrm>
            <a:off x="7050649" y="5219848"/>
            <a:ext cx="1015270" cy="628412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"/>
          <p:cNvSpPr txBox="1">
            <a:spLocks noGrp="1"/>
          </p:cNvSpPr>
          <p:nvPr>
            <p:ph type="title"/>
          </p:nvPr>
        </p:nvSpPr>
        <p:spPr>
          <a:xfrm>
            <a:off x="339139" y="373203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547" name="Google Shape;547;p23"/>
          <p:cNvSpPr txBox="1"/>
          <p:nvPr/>
        </p:nvSpPr>
        <p:spPr>
          <a:xfrm>
            <a:off x="783425" y="1762675"/>
            <a:ext cx="9830700" cy="4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Email/Phone input field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Password field (hidden characters ●●●●)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Login button (submits form)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Forgot password link (redirects to reset page)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Create account link (for new users)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✔ Responsive design (works on both mobile and desktop)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8" name="Google Shape;548;p23"/>
          <p:cNvGrpSpPr/>
          <p:nvPr/>
        </p:nvGrpSpPr>
        <p:grpSpPr>
          <a:xfrm>
            <a:off x="6695939" y="0"/>
            <a:ext cx="5759442" cy="6858466"/>
            <a:chOff x="7448612" y="0"/>
            <a:chExt cx="4743795" cy="6858466"/>
          </a:xfrm>
        </p:grpSpPr>
        <p:sp>
          <p:nvSpPr>
            <p:cNvPr id="549" name="Google Shape;549;p2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95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Lato</vt:lpstr>
      <vt:lpstr>Raleway</vt:lpstr>
      <vt:lpstr>Roboto</vt:lpstr>
      <vt:lpstr>Times New Roman</vt:lpstr>
      <vt:lpstr>Trebuchet MS</vt:lpstr>
      <vt:lpstr>swiss-2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s.thanigai vel</cp:lastModifiedBy>
  <cp:revision>1</cp:revision>
  <dcterms:modified xsi:type="dcterms:W3CDTF">2025-09-09T11:10:00Z</dcterms:modified>
</cp:coreProperties>
</file>