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2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" name="Google Shape;307;p2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2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p2"/>
          <p:cNvSpPr txBox="1">
            <a:spLocks noGrp="1"/>
          </p:cNvSpPr>
          <p:nvPr>
            <p:ph type="ctrTitle"/>
          </p:nvPr>
        </p:nvSpPr>
        <p:spPr>
          <a:xfrm>
            <a:off x="3162300" y="840300"/>
            <a:ext cx="8442000" cy="20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2"/>
          <p:cNvSpPr txBox="1">
            <a:spLocks noGrp="1"/>
          </p:cNvSpPr>
          <p:nvPr>
            <p:ph type="subTitle" idx="1"/>
          </p:nvPr>
        </p:nvSpPr>
        <p:spPr>
          <a:xfrm>
            <a:off x="3187022" y="4317933"/>
            <a:ext cx="8442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2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Google Shape;357;p11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8" name="Google Shape;358;p11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1138600" y="1739800"/>
            <a:ext cx="9914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body" idx="1"/>
          </p:nvPr>
        </p:nvSpPr>
        <p:spPr>
          <a:xfrm>
            <a:off x="1138600" y="3892600"/>
            <a:ext cx="99147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61" name="Google Shape;361;p11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3" name="Google Shape;373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4" name="Google Shape;374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3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3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5" name="Google Shape;315;p3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3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4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p4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20;p4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4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4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4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5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5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5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3200403" y="2136900"/>
            <a:ext cx="40953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5"/>
          <p:cNvSpPr txBox="1">
            <a:spLocks noGrp="1"/>
          </p:cNvSpPr>
          <p:nvPr>
            <p:ph type="body" idx="2"/>
          </p:nvPr>
        </p:nvSpPr>
        <p:spPr>
          <a:xfrm>
            <a:off x="7534096" y="2136900"/>
            <a:ext cx="40953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5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04400" y="548767"/>
            <a:ext cx="113607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Google Shape;336;p7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" name="Google Shape;337;p7"/>
          <p:cNvSpPr txBox="1">
            <a:spLocks noGrp="1"/>
          </p:cNvSpPr>
          <p:nvPr>
            <p:ph type="title"/>
          </p:nvPr>
        </p:nvSpPr>
        <p:spPr>
          <a:xfrm>
            <a:off x="426000" y="1248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8" name="Google Shape;338;p7"/>
          <p:cNvSpPr txBox="1">
            <a:spLocks noGrp="1"/>
          </p:cNvSpPr>
          <p:nvPr>
            <p:ph type="body" idx="1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9" name="Google Shape;339;p7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p8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2" name="Google Shape;342;p8"/>
          <p:cNvSpPr txBox="1">
            <a:spLocks noGrp="1"/>
          </p:cNvSpPr>
          <p:nvPr>
            <p:ph type="title"/>
          </p:nvPr>
        </p:nvSpPr>
        <p:spPr>
          <a:xfrm>
            <a:off x="377471" y="949521"/>
            <a:ext cx="8325600" cy="51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8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6" name="Google Shape;346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9"/>
          <p:cNvSpPr txBox="1">
            <a:spLocks noGrp="1"/>
          </p:cNvSpPr>
          <p:nvPr>
            <p:ph type="title"/>
          </p:nvPr>
        </p:nvSpPr>
        <p:spPr>
          <a:xfrm>
            <a:off x="354000" y="1863133"/>
            <a:ext cx="5393700" cy="17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9"/>
          <p:cNvSpPr txBox="1">
            <a:spLocks noGrp="1"/>
          </p:cNvSpPr>
          <p:nvPr>
            <p:ph type="subTitle" idx="1"/>
          </p:nvPr>
        </p:nvSpPr>
        <p:spPr>
          <a:xfrm>
            <a:off x="354000" y="364716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9" name="Google Shape;34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9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10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3" name="Google Shape;353;p10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4" name="Google Shape;354;p10"/>
          <p:cNvSpPr txBox="1">
            <a:spLocks noGrp="1"/>
          </p:cNvSpPr>
          <p:nvPr>
            <p:ph type="body" idx="1"/>
          </p:nvPr>
        </p:nvSpPr>
        <p:spPr>
          <a:xfrm>
            <a:off x="437356" y="5634700"/>
            <a:ext cx="11184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55" name="Google Shape;355;p10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3" name="Google Shape;303;p1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4" name="Google Shape;304;p1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15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77" name="Google Shape;377;p15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1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5"/>
          <p:cNvSpPr txBox="1">
            <a:spLocks noGrp="1"/>
          </p:cNvSpPr>
          <p:nvPr>
            <p:ph type="ctrTitle"/>
          </p:nvPr>
        </p:nvSpPr>
        <p:spPr>
          <a:xfrm>
            <a:off x="-13326" y="408125"/>
            <a:ext cx="99828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sz="6000" b="1" i="0" dirty="0">
                <a:solidFill>
                  <a:srgbClr val="0F0F0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lang="en-US" sz="6000" b="1" i="0" dirty="0">
                <a:solidFill>
                  <a:srgbClr val="0F0F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6000" dirty="0">
              <a:highlight>
                <a:schemeClr val="lt1"/>
              </a:highlight>
            </a:endParaRPr>
          </a:p>
        </p:txBody>
      </p:sp>
      <p:pic>
        <p:nvPicPr>
          <p:cNvPr id="381" name="Google Shape;38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83" name="Google Shape;383;p15"/>
          <p:cNvSpPr txBox="1"/>
          <p:nvPr/>
        </p:nvSpPr>
        <p:spPr>
          <a:xfrm>
            <a:off x="0" y="2728456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5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15"/>
          <p:cNvGrpSpPr/>
          <p:nvPr/>
        </p:nvGrpSpPr>
        <p:grpSpPr>
          <a:xfrm>
            <a:off x="9969473" y="0"/>
            <a:ext cx="2912860" cy="6858466"/>
            <a:chOff x="7448612" y="0"/>
            <a:chExt cx="4743795" cy="6858466"/>
          </a:xfrm>
        </p:grpSpPr>
        <p:sp>
          <p:nvSpPr>
            <p:cNvPr id="386" name="Google Shape;386;p15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15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5"/>
          <p:cNvSpPr txBox="1"/>
          <p:nvPr/>
        </p:nvSpPr>
        <p:spPr>
          <a:xfrm>
            <a:off x="189195" y="2628900"/>
            <a:ext cx="11803513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STUDENT NAME:  Ganesh B </a:t>
            </a:r>
            <a:endParaRPr sz="2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REGISTER NO AND NMID: 22403554  &amp;  2FE2B480D2C8BFCAA8849FFC14C821F6</a:t>
            </a:r>
            <a:endParaRPr sz="2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DEPARTMENT: BSC computer science </a:t>
            </a:r>
            <a:endParaRPr sz="2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COLLEGE:Sri</a:t>
            </a:r>
            <a:r>
              <a:rPr lang="en-US" sz="2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Devi arts and sciences College in </a:t>
            </a:r>
            <a:r>
              <a:rPr lang="en-US" sz="2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ponneri</a:t>
            </a:r>
            <a:r>
              <a:rPr lang="en-US" sz="2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/ madras university </a:t>
            </a:r>
            <a:endParaRPr sz="2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4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 b="0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0" name="Google Shape;560;p2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4"/>
          <p:cNvSpPr/>
          <p:nvPr/>
        </p:nvSpPr>
        <p:spPr>
          <a:xfrm>
            <a:off x="66675" y="3381373"/>
            <a:ext cx="2466900" cy="3419400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565" name="Google Shape;565;p2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6" name="Google Shape;566;p24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24"/>
          <p:cNvSpPr txBox="1"/>
          <p:nvPr/>
        </p:nvSpPr>
        <p:spPr>
          <a:xfrm>
            <a:off x="1000525" y="2041850"/>
            <a:ext cx="8534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this HTML code is run in a browser, it displays a centered login page similar to the Play Store login screen. The background of the page is light gray, and in the middle, there is a white rectangular login box with rounded corners and a soft shadow to make it look elevated.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8" name="Google Shape;568;p24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569" name="Google Shape;569;p2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2" name="Google Shape;58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2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584" name="Google Shape;584;p2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5" name="Google Shape;585;p25"/>
          <p:cNvSpPr txBox="1"/>
          <p:nvPr/>
        </p:nvSpPr>
        <p:spPr>
          <a:xfrm>
            <a:off x="755325" y="2019296"/>
            <a:ext cx="87792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successfully created a simple Play Store login page using HTML and CSS.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demonstrates the basic structure, design, and functionality of a login system.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real-world applications, backend technologies (like PHP, Node.js, or Firebase) would be added for authentication and database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6" name="Google Shape;586;p25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587" name="Google Shape;587;p25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54B2-7F4F-2C64-A421-02DDAB15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230" y="748859"/>
            <a:ext cx="9853917" cy="758100"/>
          </a:xfrm>
        </p:spPr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grpSp>
        <p:nvGrpSpPr>
          <p:cNvPr id="3" name="Google Shape;586;p25">
            <a:extLst>
              <a:ext uri="{FF2B5EF4-FFF2-40B4-BE49-F238E27FC236}">
                <a16:creationId xmlns:a16="http://schemas.microsoft.com/office/drawing/2014/main" id="{7D5CD0A2-E66A-1D57-8248-665832A1BC64}"/>
              </a:ext>
            </a:extLst>
          </p:cNvPr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4" name="Google Shape;587;p25">
              <a:extLst>
                <a:ext uri="{FF2B5EF4-FFF2-40B4-BE49-F238E27FC236}">
                  <a16:creationId xmlns:a16="http://schemas.microsoft.com/office/drawing/2014/main" id="{52079A73-0D52-1E4F-3A48-F87D84483FA2}"/>
                </a:ext>
              </a:extLst>
            </p:cNvPr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88;p25">
              <a:extLst>
                <a:ext uri="{FF2B5EF4-FFF2-40B4-BE49-F238E27FC236}">
                  <a16:creationId xmlns:a16="http://schemas.microsoft.com/office/drawing/2014/main" id="{2157DE9E-0FC8-D72F-DEEA-08E849259754}"/>
                </a:ext>
              </a:extLst>
            </p:cNvPr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89;p25">
              <a:extLst>
                <a:ext uri="{FF2B5EF4-FFF2-40B4-BE49-F238E27FC236}">
                  <a16:creationId xmlns:a16="http://schemas.microsoft.com/office/drawing/2014/main" id="{B29A11FD-D9F9-60E4-A0C1-048CD3A46814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90;p25">
              <a:extLst>
                <a:ext uri="{FF2B5EF4-FFF2-40B4-BE49-F238E27FC236}">
                  <a16:creationId xmlns:a16="http://schemas.microsoft.com/office/drawing/2014/main" id="{9512222D-D858-4820-D89E-AB0E6A06A3D8}"/>
                </a:ext>
              </a:extLst>
            </p:cNvPr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91;p25">
              <a:extLst>
                <a:ext uri="{FF2B5EF4-FFF2-40B4-BE49-F238E27FC236}">
                  <a16:creationId xmlns:a16="http://schemas.microsoft.com/office/drawing/2014/main" id="{29E1494E-5E27-1FEE-345A-9EC697576F76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92;p25">
              <a:extLst>
                <a:ext uri="{FF2B5EF4-FFF2-40B4-BE49-F238E27FC236}">
                  <a16:creationId xmlns:a16="http://schemas.microsoft.com/office/drawing/2014/main" id="{8E1FB44D-E54F-BF5D-E1F8-79B9D8B15CBD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93;p25">
              <a:extLst>
                <a:ext uri="{FF2B5EF4-FFF2-40B4-BE49-F238E27FC236}">
                  <a16:creationId xmlns:a16="http://schemas.microsoft.com/office/drawing/2014/main" id="{8CEE3AF3-4FD2-C8B6-D245-F9AF1C594A0D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94;p25">
              <a:extLst>
                <a:ext uri="{FF2B5EF4-FFF2-40B4-BE49-F238E27FC236}">
                  <a16:creationId xmlns:a16="http://schemas.microsoft.com/office/drawing/2014/main" id="{18539954-20A2-62A3-DE95-DF8666D63CEB}"/>
                </a:ext>
              </a:extLst>
            </p:cNvPr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95;p25">
              <a:extLst>
                <a:ext uri="{FF2B5EF4-FFF2-40B4-BE49-F238E27FC236}">
                  <a16:creationId xmlns:a16="http://schemas.microsoft.com/office/drawing/2014/main" id="{C8E643DD-B2C4-71E9-9B97-652A6124E296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580;p25">
            <a:extLst>
              <a:ext uri="{FF2B5EF4-FFF2-40B4-BE49-F238E27FC236}">
                <a16:creationId xmlns:a16="http://schemas.microsoft.com/office/drawing/2014/main" id="{193A6FB6-54B4-DBAD-72C1-A23DB32489C8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580;p25">
            <a:extLst>
              <a:ext uri="{FF2B5EF4-FFF2-40B4-BE49-F238E27FC236}">
                <a16:creationId xmlns:a16="http://schemas.microsoft.com/office/drawing/2014/main" id="{DC20A306-9622-4369-AD3B-5256A52E6B3D}"/>
              </a:ext>
            </a:extLst>
          </p:cNvPr>
          <p:cNvSpPr/>
          <p:nvPr/>
        </p:nvSpPr>
        <p:spPr>
          <a:xfrm>
            <a:off x="1517665" y="522446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9DDDD-323B-10BA-F6EC-E5E46C81E506}"/>
              </a:ext>
            </a:extLst>
          </p:cNvPr>
          <p:cNvSpPr txBox="1"/>
          <p:nvPr/>
        </p:nvSpPr>
        <p:spPr>
          <a:xfrm>
            <a:off x="507311" y="2909783"/>
            <a:ext cx="9589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https://github.com/bganesh24104bsccs-cloud/TNSDC-PWD-PD1.git</a:t>
            </a:r>
          </a:p>
        </p:txBody>
      </p:sp>
    </p:spTree>
    <p:extLst>
      <p:ext uri="{BB962C8B-B14F-4D97-AF65-F5344CB8AC3E}">
        <p14:creationId xmlns:p14="http://schemas.microsoft.com/office/powerpoint/2010/main" val="328483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9" name="Google Shape;399;p16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400" name="Google Shape;400;p16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1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2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6"/>
          <p:cNvSpPr txBox="1">
            <a:spLocks noGrp="1"/>
          </p:cNvSpPr>
          <p:nvPr>
            <p:ph type="title"/>
          </p:nvPr>
        </p:nvSpPr>
        <p:spPr>
          <a:xfrm rot="-637">
            <a:off x="1438505" y="560227"/>
            <a:ext cx="80958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>
                <a:highlight>
                  <a:schemeClr val="lt1"/>
                </a:highlight>
              </a:rPr>
              <a:t>PROJECT TITLE</a:t>
            </a:r>
            <a:endParaRPr>
              <a:highlight>
                <a:schemeClr val="lt1"/>
              </a:highlight>
            </a:endParaRPr>
          </a:p>
        </p:txBody>
      </p:sp>
      <p:grpSp>
        <p:nvGrpSpPr>
          <p:cNvPr id="414" name="Google Shape;414;p16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15" name="Google Shape;415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18" name="Google Shape;418;p16"/>
          <p:cNvSpPr txBox="1"/>
          <p:nvPr/>
        </p:nvSpPr>
        <p:spPr>
          <a:xfrm>
            <a:off x="0" y="2728486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 txBox="1"/>
          <p:nvPr/>
        </p:nvSpPr>
        <p:spPr>
          <a:xfrm>
            <a:off x="447675" y="2871310"/>
            <a:ext cx="112101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꧁𓊈𒆜🅿🅻🅰🆈 🆂🆃🅾🆁🅴𒆜𓊉꧂</a:t>
            </a:r>
            <a:endParaRPr sz="4800" b="0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 txBox="1"/>
          <p:nvPr/>
        </p:nvSpPr>
        <p:spPr>
          <a:xfrm>
            <a:off x="1708018" y="3814686"/>
            <a:ext cx="121920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꧁𓊈𒆜🅻🅾🅶🅸🅽𒆜𓊉꧂</a:t>
            </a:r>
            <a:endParaRPr sz="4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2734850" y="5668050"/>
            <a:ext cx="457867" cy="758428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1708025" y="1318475"/>
            <a:ext cx="798100" cy="758428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6" name="Google Shape;426;p17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27" name="Google Shape;427;p17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17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2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 b="0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442" name="Google Shape;442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17"/>
            <p:cNvSpPr/>
            <p:nvPr/>
          </p:nvSpPr>
          <p:spPr>
            <a:xfrm>
              <a:off x="47625" y="3819523"/>
              <a:ext cx="1733700" cy="300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7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46" name="Google Shape;446;p17"/>
          <p:cNvSpPr txBox="1"/>
          <p:nvPr/>
        </p:nvSpPr>
        <p:spPr>
          <a:xfrm>
            <a:off x="2509807" y="1041533"/>
            <a:ext cx="5029200" cy="57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800" b="1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800" b="1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800" b="1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sz="2800" b="1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17"/>
          <p:cNvSpPr/>
          <p:nvPr/>
        </p:nvSpPr>
        <p:spPr>
          <a:xfrm rot="2444067">
            <a:off x="7776102" y="643847"/>
            <a:ext cx="929066" cy="635443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18"/>
          <p:cNvGrpSpPr/>
          <p:nvPr/>
        </p:nvGrpSpPr>
        <p:grpSpPr>
          <a:xfrm>
            <a:off x="7743871" y="3794635"/>
            <a:ext cx="2953399" cy="2872833"/>
            <a:chOff x="7991475" y="2933700"/>
            <a:chExt cx="2762251" cy="3257550"/>
          </a:xfrm>
        </p:grpSpPr>
        <p:sp>
          <p:nvSpPr>
            <p:cNvPr id="450" name="Google Shape;450;p18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2" name="Google Shape;45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3" name="Google Shape;453;p1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8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455" name="Google Shape;45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57" name="Google Shape;457;p18"/>
          <p:cNvSpPr txBox="1"/>
          <p:nvPr/>
        </p:nvSpPr>
        <p:spPr>
          <a:xfrm>
            <a:off x="834075" y="2933700"/>
            <a:ext cx="6444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need a simple web page that looks like the Play Store login page. It helps students practice HTML forms and CSS design.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18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459" name="Google Shape;459;p1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19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70" name="Google Shape;470;p19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2" name="Google Shape;472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3" name="Google Shape;473;p1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9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475" name="Google Shape;47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77" name="Google Shape;477;p19"/>
          <p:cNvSpPr txBox="1"/>
          <p:nvPr/>
        </p:nvSpPr>
        <p:spPr>
          <a:xfrm>
            <a:off x="739775" y="2019300"/>
            <a:ext cx="9602400" cy="49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is a front-end web page made with HTML and CSS. It shows a login form with: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Email/Phone field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 field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 button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Forgot password &amp; Create account links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looks like the Google Play login page but is only for practice, not real login.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" name="Google Shape;478;p19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479" name="Google Shape;479;p1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0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493" name="Google Shape;49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95" name="Google Shape;495;p20"/>
          <p:cNvSpPr txBox="1"/>
          <p:nvPr/>
        </p:nvSpPr>
        <p:spPr>
          <a:xfrm>
            <a:off x="723900" y="2779400"/>
            <a:ext cx="7414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learning web design.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Beginners who want a small project for practice.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Developers adding projects to portfolio.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6" name="Google Shape;496;p20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497" name="Google Shape;497;p20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1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511" name="Google Shape;5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13" name="Google Shape;513;p21"/>
          <p:cNvSpPr txBox="1"/>
          <p:nvPr/>
        </p:nvSpPr>
        <p:spPr>
          <a:xfrm>
            <a:off x="10318" y="272654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1"/>
          <p:cNvSpPr txBox="1"/>
          <p:nvPr/>
        </p:nvSpPr>
        <p:spPr>
          <a:xfrm>
            <a:off x="676275" y="1695450"/>
            <a:ext cx="9975600" cy="21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HTML5 → For creating the structure of the login page.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CSS3 → For designing and styling (colors, fonts, layout, hover effects).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Editor (VS Code / Notepad++) → To write the code.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1"/>
          <p:cNvSpPr txBox="1"/>
          <p:nvPr/>
        </p:nvSpPr>
        <p:spPr>
          <a:xfrm>
            <a:off x="676275" y="4366623"/>
            <a:ext cx="74034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Techniques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 Design → Creating input fields (Email/Phone, Password).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Styling → Applying background colors, shadows, borders, and hover effects.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1"/>
          <p:cNvSpPr txBox="1"/>
          <p:nvPr/>
        </p:nvSpPr>
        <p:spPr>
          <a:xfrm>
            <a:off x="558171" y="1695452"/>
            <a:ext cx="4818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……….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7" name="Google Shape;517;p21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518" name="Google Shape;518;p21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1" name="Google Shape;531;p22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2" name="Google Shape;532;p22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2"/>
          <p:cNvSpPr txBox="1"/>
          <p:nvPr/>
        </p:nvSpPr>
        <p:spPr>
          <a:xfrm>
            <a:off x="739775" y="1852300"/>
            <a:ext cx="81843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small box in the center of the page.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 Store logo on top.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input boxes (Email/Phone, Password).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Blue login button.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Links below the button.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4" name="Google Shape;534;p22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535" name="Google Shape;535;p2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22"/>
          <p:cNvSpPr/>
          <p:nvPr/>
        </p:nvSpPr>
        <p:spPr>
          <a:xfrm>
            <a:off x="7050649" y="5219848"/>
            <a:ext cx="1015270" cy="628412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3"/>
          <p:cNvSpPr txBox="1">
            <a:spLocks noGrp="1"/>
          </p:cNvSpPr>
          <p:nvPr>
            <p:ph type="title"/>
          </p:nvPr>
        </p:nvSpPr>
        <p:spPr>
          <a:xfrm>
            <a:off x="339139" y="373203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547" name="Google Shape;547;p23"/>
          <p:cNvSpPr txBox="1"/>
          <p:nvPr/>
        </p:nvSpPr>
        <p:spPr>
          <a:xfrm>
            <a:off x="783425" y="1762675"/>
            <a:ext cx="98307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✔ Email/Phone input field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✔ Password field (hidden characters ●●●●)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✔ Login button (submits form)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✔ Forgot password link (redirects to reset page)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✔ Create account link (for new users)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✔ Responsive design (works on both mobile and desktop)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8" name="Google Shape;548;p23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549" name="Google Shape;549;p2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490</Words>
  <Application>Microsoft Office PowerPoint</Application>
  <PresentationFormat>Widescreen</PresentationFormat>
  <Paragraphs>95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Lato</vt:lpstr>
      <vt:lpstr>Raleway</vt:lpstr>
      <vt:lpstr>Roboto</vt:lpstr>
      <vt:lpstr>Times New Roman</vt:lpstr>
      <vt:lpstr>Trebuchet MS</vt:lpstr>
      <vt:lpstr>swiss-2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bsc second</dc:creator>
  <cp:lastModifiedBy>bsc second</cp:lastModifiedBy>
  <cp:revision>2</cp:revision>
  <dcterms:modified xsi:type="dcterms:W3CDTF">2025-09-10T06:34:06Z</dcterms:modified>
</cp:coreProperties>
</file>