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4"/>
    <p:sldMasterId id="2147483693" r:id="rId5"/>
    <p:sldMasterId id="2147483706" r:id="rId6"/>
    <p:sldMasterId id="2147483719" r:id="rId7"/>
    <p:sldMasterId id="2147483761" r:id="rId8"/>
  </p:sldMasterIdLst>
  <p:notesMasterIdLst>
    <p:notesMasterId r:id="rId20"/>
  </p:notesMasterIdLst>
  <p:handoutMasterIdLst>
    <p:handoutMasterId r:id="rId21"/>
  </p:handoutMasterIdLst>
  <p:sldIdLst>
    <p:sldId id="1145" r:id="rId9"/>
    <p:sldId id="1151" r:id="rId10"/>
    <p:sldId id="1154" r:id="rId11"/>
    <p:sldId id="1159" r:id="rId12"/>
    <p:sldId id="1160" r:id="rId13"/>
    <p:sldId id="1158" r:id="rId14"/>
    <p:sldId id="1156" r:id="rId15"/>
    <p:sldId id="1162" r:id="rId16"/>
    <p:sldId id="1161" r:id="rId17"/>
    <p:sldId id="1163" r:id="rId18"/>
    <p:sldId id="1153" r:id="rId19"/>
  </p:sldIdLst>
  <p:sldSz cx="9144000" cy="5143500" type="screen16x9"/>
  <p:notesSz cx="9928225" cy="6797675"/>
  <p:defaultTextStyle>
    <a:defPPr>
      <a:defRPr lang="en-US"/>
    </a:defPPr>
    <a:lvl1pPr algn="l" rtl="0" fontAlgn="base">
      <a:spcBef>
        <a:spcPct val="0"/>
      </a:spcBef>
      <a:spcAft>
        <a:spcPct val="0"/>
      </a:spcAft>
      <a:defRPr kumimoji="1" sz="1000" kern="1200">
        <a:solidFill>
          <a:schemeClr val="tx1"/>
        </a:solidFill>
        <a:latin typeface="Arial" charset="0"/>
        <a:ea typeface="ＭＳ Ｐゴシック" charset="-128"/>
        <a:cs typeface="Arial" charset="0"/>
      </a:defRPr>
    </a:lvl1pPr>
    <a:lvl2pPr marL="457200" algn="l" rtl="0" fontAlgn="base">
      <a:spcBef>
        <a:spcPct val="0"/>
      </a:spcBef>
      <a:spcAft>
        <a:spcPct val="0"/>
      </a:spcAft>
      <a:defRPr kumimoji="1" sz="1000" kern="1200">
        <a:solidFill>
          <a:schemeClr val="tx1"/>
        </a:solidFill>
        <a:latin typeface="Arial" charset="0"/>
        <a:ea typeface="ＭＳ Ｐゴシック" charset="-128"/>
        <a:cs typeface="Arial" charset="0"/>
      </a:defRPr>
    </a:lvl2pPr>
    <a:lvl3pPr marL="914400" algn="l" rtl="0" fontAlgn="base">
      <a:spcBef>
        <a:spcPct val="0"/>
      </a:spcBef>
      <a:spcAft>
        <a:spcPct val="0"/>
      </a:spcAft>
      <a:defRPr kumimoji="1" sz="1000" kern="1200">
        <a:solidFill>
          <a:schemeClr val="tx1"/>
        </a:solidFill>
        <a:latin typeface="Arial" charset="0"/>
        <a:ea typeface="ＭＳ Ｐゴシック" charset="-128"/>
        <a:cs typeface="Arial" charset="0"/>
      </a:defRPr>
    </a:lvl3pPr>
    <a:lvl4pPr marL="1371600" algn="l" rtl="0" fontAlgn="base">
      <a:spcBef>
        <a:spcPct val="0"/>
      </a:spcBef>
      <a:spcAft>
        <a:spcPct val="0"/>
      </a:spcAft>
      <a:defRPr kumimoji="1" sz="1000" kern="1200">
        <a:solidFill>
          <a:schemeClr val="tx1"/>
        </a:solidFill>
        <a:latin typeface="Arial" charset="0"/>
        <a:ea typeface="ＭＳ Ｐゴシック" charset="-128"/>
        <a:cs typeface="Arial" charset="0"/>
      </a:defRPr>
    </a:lvl4pPr>
    <a:lvl5pPr marL="1828800" algn="l" rtl="0" fontAlgn="base">
      <a:spcBef>
        <a:spcPct val="0"/>
      </a:spcBef>
      <a:spcAft>
        <a:spcPct val="0"/>
      </a:spcAft>
      <a:defRPr kumimoji="1" sz="1000" kern="1200">
        <a:solidFill>
          <a:schemeClr val="tx1"/>
        </a:solidFill>
        <a:latin typeface="Arial" charset="0"/>
        <a:ea typeface="ＭＳ Ｐゴシック" charset="-128"/>
        <a:cs typeface="Arial" charset="0"/>
      </a:defRPr>
    </a:lvl5pPr>
    <a:lvl6pPr marL="2286000" algn="l" defTabSz="914400" rtl="0" eaLnBrk="1" latinLnBrk="0" hangingPunct="1">
      <a:defRPr kumimoji="1" sz="1000" kern="1200">
        <a:solidFill>
          <a:schemeClr val="tx1"/>
        </a:solidFill>
        <a:latin typeface="Arial" charset="0"/>
        <a:ea typeface="ＭＳ Ｐゴシック" charset="-128"/>
        <a:cs typeface="Arial" charset="0"/>
      </a:defRPr>
    </a:lvl6pPr>
    <a:lvl7pPr marL="2743200" algn="l" defTabSz="914400" rtl="0" eaLnBrk="1" latinLnBrk="0" hangingPunct="1">
      <a:defRPr kumimoji="1" sz="1000" kern="1200">
        <a:solidFill>
          <a:schemeClr val="tx1"/>
        </a:solidFill>
        <a:latin typeface="Arial" charset="0"/>
        <a:ea typeface="ＭＳ Ｐゴシック" charset="-128"/>
        <a:cs typeface="Arial" charset="0"/>
      </a:defRPr>
    </a:lvl7pPr>
    <a:lvl8pPr marL="3200400" algn="l" defTabSz="914400" rtl="0" eaLnBrk="1" latinLnBrk="0" hangingPunct="1">
      <a:defRPr kumimoji="1" sz="1000" kern="1200">
        <a:solidFill>
          <a:schemeClr val="tx1"/>
        </a:solidFill>
        <a:latin typeface="Arial" charset="0"/>
        <a:ea typeface="ＭＳ Ｐゴシック" charset="-128"/>
        <a:cs typeface="Arial" charset="0"/>
      </a:defRPr>
    </a:lvl8pPr>
    <a:lvl9pPr marL="3657600" algn="l" defTabSz="914400" rtl="0" eaLnBrk="1" latinLnBrk="0" hangingPunct="1">
      <a:defRPr kumimoji="1" sz="1000" kern="1200">
        <a:solidFill>
          <a:schemeClr val="tx1"/>
        </a:solidFill>
        <a:latin typeface="Arial" charset="0"/>
        <a:ea typeface="ＭＳ Ｐゴシック" charset="-128"/>
        <a:cs typeface="Arial" charset="0"/>
      </a:defRPr>
    </a:lvl9pPr>
  </p:defaultTextStyle>
  <p:extLst>
    <p:ext uri="{521415D9-36F7-43E2-AB2F-B90AF26B5E84}">
      <p14:sectionLst xmlns:p14="http://schemas.microsoft.com/office/powerpoint/2010/main">
        <p14:section name="Day 1" id="{FE33FA3A-2465-0C4E-BFD9-BB4803300666}">
          <p14:sldIdLst>
            <p14:sldId id="1145"/>
            <p14:sldId id="1151"/>
            <p14:sldId id="1154"/>
            <p14:sldId id="1159"/>
            <p14:sldId id="1160"/>
            <p14:sldId id="1158"/>
            <p14:sldId id="1156"/>
            <p14:sldId id="1162"/>
            <p14:sldId id="1161"/>
            <p14:sldId id="1163"/>
            <p14:sldId id="1153"/>
          </p14:sldIdLst>
        </p14:section>
      </p14:sectionLst>
    </p:ext>
    <p:ext uri="{EFAFB233-063F-42B5-8137-9DF3F51BA10A}">
      <p15:sldGuideLst xmlns:p15="http://schemas.microsoft.com/office/powerpoint/2012/main">
        <p15:guide id="1" orient="horz" pos="1280" userDrawn="1">
          <p15:clr>
            <a:srgbClr val="A4A3A4"/>
          </p15:clr>
        </p15:guide>
        <p15:guide id="3" orient="horz" pos="1711" userDrawn="1">
          <p15:clr>
            <a:srgbClr val="A4A3A4"/>
          </p15:clr>
        </p15:guide>
        <p15:guide id="4" pos="2880">
          <p15:clr>
            <a:srgbClr val="A4A3A4"/>
          </p15:clr>
        </p15:guide>
        <p15:guide id="5" orient="horz" pos="15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A3C2"/>
    <a:srgbClr val="7AFAA2"/>
    <a:srgbClr val="EB8200"/>
    <a:srgbClr val="F0AE42"/>
    <a:srgbClr val="2AB200"/>
    <a:srgbClr val="82C8DC"/>
    <a:srgbClr val="AAB400"/>
    <a:srgbClr val="626469"/>
    <a:srgbClr val="587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34" autoAdjust="0"/>
  </p:normalViewPr>
  <p:slideViewPr>
    <p:cSldViewPr snapToGrid="0">
      <p:cViewPr varScale="1">
        <p:scale>
          <a:sx n="90" d="100"/>
          <a:sy n="90" d="100"/>
        </p:scale>
        <p:origin x="624" y="52"/>
      </p:cViewPr>
      <p:guideLst>
        <p:guide orient="horz" pos="1280"/>
        <p:guide orient="horz" pos="1711"/>
        <p:guide pos="2880"/>
        <p:guide orient="horz" pos="1575"/>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0" d="100"/>
          <a:sy n="110" d="100"/>
        </p:scale>
        <p:origin x="372" y="114"/>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0"/>
            <a:ext cx="4302231" cy="341064"/>
          </a:xfrm>
          <a:prstGeom prst="rect">
            <a:avLst/>
          </a:prstGeom>
        </p:spPr>
        <p:txBody>
          <a:bodyPr vert="horz" lIns="91440" tIns="45720" rIns="91440" bIns="45720" rtlCol="0"/>
          <a:lstStyle>
            <a:lvl1pPr algn="r">
              <a:defRPr sz="1200"/>
            </a:lvl1pPr>
          </a:lstStyle>
          <a:p>
            <a:fld id="{6A14D4CF-9820-438F-938E-04898D240A9D}" type="datetimeFigureOut">
              <a:rPr lang="en-US" smtClean="0"/>
              <a:t>10/11/2021</a:t>
            </a:fld>
            <a:endParaRPr lang="en-US"/>
          </a:p>
        </p:txBody>
      </p:sp>
      <p:sp>
        <p:nvSpPr>
          <p:cNvPr id="4" name="Footer Placeholder 3"/>
          <p:cNvSpPr>
            <a:spLocks noGrp="1"/>
          </p:cNvSpPr>
          <p:nvPr>
            <p:ph type="ftr" sz="quarter" idx="2"/>
          </p:nvPr>
        </p:nvSpPr>
        <p:spPr>
          <a:xfrm>
            <a:off x="1"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2"/>
            <a:ext cx="4302231" cy="341063"/>
          </a:xfrm>
          <a:prstGeom prst="rect">
            <a:avLst/>
          </a:prstGeom>
        </p:spPr>
        <p:txBody>
          <a:bodyPr vert="horz" lIns="91440" tIns="45720" rIns="91440" bIns="45720" rtlCol="0" anchor="b"/>
          <a:lstStyle>
            <a:lvl1pPr algn="r">
              <a:defRPr sz="1200"/>
            </a:lvl1pPr>
          </a:lstStyle>
          <a:p>
            <a:fld id="{AC733E79-53D6-497F-8DDE-4E7F6BDE27DE}" type="slidenum">
              <a:rPr lang="en-US" smtClean="0"/>
              <a:t>‹#›</a:t>
            </a:fld>
            <a:endParaRPr lang="en-US"/>
          </a:p>
        </p:txBody>
      </p:sp>
    </p:spTree>
    <p:extLst>
      <p:ext uri="{BB962C8B-B14F-4D97-AF65-F5344CB8AC3E}">
        <p14:creationId xmlns:p14="http://schemas.microsoft.com/office/powerpoint/2010/main" val="632501361"/>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6T17:28:36.9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552 1,'-97'39,"-151"90,117-10,125-113,0 0,0 0,0 1,1 0,0 0,0 0,1 1,0-1,1 1,-1 0,1 0,1 1,-1-1,2 0,-1 1,1 0,0 1,-7 236,10-237,1 0,0-1,0 1,1-1,0 0,1 0,0 0,0-1,1 0,-1 0,2 0,-1 0,1-1,0 0,0-1,0 1,1-2,0 1,0-1,0 0,1 0,-1-1,1 0,0-1,0 0,0 0,0-1,0 0,0-1,0 0,0 0,9-2,341-1,-347 1,-1 1,1-2,-1 0,0 0,0-1,0 0,0-1,-1 0,0 0,0-1,0-1,-1 0,0 0,0-1,-1 0,0 0,2-3,24-20,-17 12,-1-1,0-1,-2 0,0-1,-2 0,0-1,-2-1,0 0,-1 0,-2-1,-1 0,0 0,-2 0,-1-1,-1 0,-1 1,-2-1,-2-18,3 37,0 1,-1-1,0 0,0 0,-1 1,1-1,-1 1,-1 0,1-1,-1 1,-1 0,1 0,-1 1,0-1,0 1,0-1,-1 1,0 1,0-1,0 1,0 0,-1 0,0 0,0 1,0 0,0 0,0 0,0 1,-1 0,1 0,-4 0,-43-10,-1 2,0 3,0 2,-45 2,88 3,0 1,1 0,-1 1,1 0,-1 1,1 0,0 1,0 0,1 0,-1 1,1 0,0 1,0 0,-6 5,-23 14,29-21,1 1,1 0,-1 0,1 0,-1 1,2 0,-1 0,1 1,0 0,0 0,1 0,-1 1,2 0,-2 3,-2 9,2-1,0 1,1 0,1 1,1-1,0 16,2-18</inkml:trace>
  <inkml:trace contextRef="#ctx0" brushRef="#br0" timeOffset="2846.447">630 355,'352'-1,"1512"17,-1525-8,47-1,49-2,73-2,3869-2,-4257-1</inkml:trace>
  <inkml:trace contextRef="#ctx0" brushRef="#br0" timeOffset="4094.927">8901 236,'0'27,"4"-21,0 0,1-1,-1 0,1 0,1 0,-1 0,1-1,0 0,0 0,0 0,0-1,1 0,-1 0,1-1,0 0,4 1,9 5,-18-8,0 0,0 0,0 0,1 0,-1 0,0 1,0-1,0 1,0 0,0-1,-1 1,1 0,0 0,0 0,0 0,-1 1,1-1,-1 0,1 1,-1-1,1 1,-1 0,0-1,0 1,0 0,0 0,0-1,0 1,0 0,0 0,-1 0,1 0,-1 0,0 0,1 1,-1-1,0 0,0 0,-1 0,1 0,0 0,-1 0,1 0,-1 0,1 0,-1 0,0 0,0 0,0 0,-1 0,-105 82,97-78,-12 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6T17:31:06.002"/>
    </inkml:context>
    <inkml:brush xml:id="br0">
      <inkml:brushProperty name="width" value="0.2" units="cm"/>
      <inkml:brushProperty name="height" value="0.2" units="cm"/>
      <inkml:brushProperty name="color" value="#E71224"/>
      <inkml:brushProperty name="ignorePressure" value="1"/>
    </inkml:brush>
  </inkml:definitions>
  <inkml:trace contextRef="#ctx0" brushRef="#br0">0 513,'23'11,"201"5,-9-10,66-2,2565-2,-2524 19,319-22,-492 21,233 0,-349-20</inkml:trace>
  <inkml:trace contextRef="#ctx0" brushRef="#br0" timeOffset="1335.491">4293 0,'4'24,"7"-11,1 0,1 0,0-1,0-1,1 0,0-1,1 0,1-1,12 5,-16-7,125 59,2-6,3-6,2-7,2-6,20-2,21 1,-187-40,1 0,0-1,-1 1,1 0,-1-1,1 1,0 0,-1 0,1 0,0 0,-1 0,1 0,0 0,-1 0,1 0,0 0,-1 0,1 0,0 0,-1 1,1-1,-1 0,1 0,0 1,-1-1,1 0,-1 1,1-1,-1 1,1-1,-1 1,1-1,-1 1,1-1,-1 1,0-1,1 1,-1-1,0 1,0 0,1-1,-1 1,0-1,0 1,0 0,0-1,0 1,0 0,0 0,-31 24,-24 1,-1-2,-1-2,-50 11,-86 32,-344 163,506-216,6-1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6T17:28:00.666"/>
    </inkml:context>
    <inkml:brush xml:id="br0">
      <inkml:brushProperty name="width" value="0.05" units="cm"/>
      <inkml:brushProperty name="height" value="0.05" units="cm"/>
      <inkml:brushProperty name="color" value="#E71224"/>
      <inkml:brushProperty name="ignorePressure" value="1"/>
    </inkml:brush>
    <inkml:brush xml:id="br1">
      <inkml:brushProperty name="width" value="0.2" units="cm"/>
      <inkml:brushProperty name="height" value="0.2" units="cm"/>
      <inkml:brushProperty name="color" value="#E71224"/>
      <inkml:brushProperty name="ignorePressure" value="1"/>
    </inkml:brush>
  </inkml:definitions>
  <inkml:trace contextRef="#ctx0" brushRef="#br0">0 138,'2'2,"-1"-1,0 1,1-1,-1 1,1-1,0 1,0-1,-1 0,1 0,0 0,0 0,0 0,0-1,0 1,0 0,0-1,1 0,-1 1,0-1,0 0,0 0,0 0,0 0,1-1,6 2,132 20,-3-3,265 3,123-22,-248 22,277-21,-145 50,-52-27,162-18,-449-5,100-2,25 0,154 18,-207 5,115 6,292-28,-507 1</inkml:trace>
  <inkml:trace contextRef="#ctx0" brushRef="#br0" timeOffset="2333.759">198 512,'342'-35,"-115"0,-38 4,191-6,-188 38,126-9,-91-25,-195 33,8 1,0-2,0-1,0-3,-1-1,1-1,10-6,225-66,493-5,-403 65,105-41,-149 61,-298-1</inkml:trace>
  <inkml:trace contextRef="#ctx0" brushRef="#br1" timeOffset="189848.547">351 1,'2'2,"-1"1,1-1,0 1,1-1,-1 0,0 0,1 0,-1 0,1 0,0-1,-1 1,1-1,0 1,0-1,0 0,0 0,0-1,0 1,0-1,3 1,63 10,0-2,0-4,61-3,45 35,44-36,-194-3,-1-1,1-1,-1-1,0-1,0-1,-1-1,3-3,36-10,-45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4"/>
          </a:xfrm>
          <a:prstGeom prst="rect">
            <a:avLst/>
          </a:prstGeom>
        </p:spPr>
        <p:txBody>
          <a:bodyPr vert="horz" lIns="91440" tIns="45720" rIns="91440" bIns="45720" rtlCol="0"/>
          <a:lstStyle>
            <a:lvl1pPr algn="l" eaLnBrk="0" hangingPunct="0">
              <a:spcAft>
                <a:spcPts val="600"/>
              </a:spcAft>
              <a:defRPr kumimoji="0" sz="1200">
                <a:ea typeface="+mn-ea"/>
                <a:cs typeface="+mn-cs"/>
              </a:defRPr>
            </a:lvl1pPr>
          </a:lstStyle>
          <a:p>
            <a:pPr>
              <a:defRPr/>
            </a:pPr>
            <a:endParaRPr lang="de-CH"/>
          </a:p>
        </p:txBody>
      </p:sp>
      <p:sp>
        <p:nvSpPr>
          <p:cNvPr id="3" name="Date Placeholder 2"/>
          <p:cNvSpPr>
            <a:spLocks noGrp="1"/>
          </p:cNvSpPr>
          <p:nvPr>
            <p:ph type="dt" idx="1"/>
          </p:nvPr>
        </p:nvSpPr>
        <p:spPr>
          <a:xfrm>
            <a:off x="5623698" y="0"/>
            <a:ext cx="4302231" cy="339884"/>
          </a:xfrm>
          <a:prstGeom prst="rect">
            <a:avLst/>
          </a:prstGeom>
        </p:spPr>
        <p:txBody>
          <a:bodyPr vert="horz" lIns="91440" tIns="45720" rIns="91440" bIns="45720" rtlCol="0"/>
          <a:lstStyle>
            <a:lvl1pPr algn="r" eaLnBrk="0" hangingPunct="0">
              <a:spcAft>
                <a:spcPts val="600"/>
              </a:spcAft>
              <a:defRPr kumimoji="0" sz="1200">
                <a:ea typeface="+mn-ea"/>
                <a:cs typeface="+mn-cs"/>
              </a:defRPr>
            </a:lvl1pPr>
          </a:lstStyle>
          <a:p>
            <a:pPr>
              <a:defRPr/>
            </a:pPr>
            <a:fld id="{E6BB5B14-12E8-412A-BB16-16E502D9E981}" type="datetimeFigureOut">
              <a:rPr lang="de-DE"/>
              <a:pPr>
                <a:defRPr/>
              </a:pPr>
              <a:t>11.10.2021</a:t>
            </a:fld>
            <a:endParaRPr lang="de-CH"/>
          </a:p>
        </p:txBody>
      </p:sp>
      <p:sp>
        <p:nvSpPr>
          <p:cNvPr id="4" name="Slide Image Placeholder 3"/>
          <p:cNvSpPr>
            <a:spLocks noGrp="1" noRot="1" noChangeAspect="1"/>
          </p:cNvSpPr>
          <p:nvPr>
            <p:ph type="sldImg" idx="2"/>
          </p:nvPr>
        </p:nvSpPr>
        <p:spPr>
          <a:xfrm>
            <a:off x="2697163" y="509588"/>
            <a:ext cx="4533900" cy="2549525"/>
          </a:xfrm>
          <a:prstGeom prst="rect">
            <a:avLst/>
          </a:prstGeom>
          <a:noFill/>
          <a:ln w="12700">
            <a:solidFill>
              <a:prstClr val="black"/>
            </a:solidFill>
          </a:ln>
        </p:spPr>
        <p:txBody>
          <a:bodyPr vert="horz" lIns="91440" tIns="45720" rIns="91440" bIns="45720" rtlCol="0" anchor="ctr"/>
          <a:lstStyle/>
          <a:p>
            <a:pPr lvl="0"/>
            <a:endParaRPr lang="de-CH" noProof="0"/>
          </a:p>
        </p:txBody>
      </p:sp>
      <p:sp>
        <p:nvSpPr>
          <p:cNvPr id="5" name="Notes Placeholder 4"/>
          <p:cNvSpPr>
            <a:spLocks noGrp="1"/>
          </p:cNvSpPr>
          <p:nvPr>
            <p:ph type="body" sz="quarter" idx="3"/>
          </p:nvPr>
        </p:nvSpPr>
        <p:spPr>
          <a:xfrm>
            <a:off x="992823" y="3228896"/>
            <a:ext cx="7942580" cy="305895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6" name="Footer Placeholder 5"/>
          <p:cNvSpPr>
            <a:spLocks noGrp="1"/>
          </p:cNvSpPr>
          <p:nvPr>
            <p:ph type="ftr" sz="quarter" idx="4"/>
          </p:nvPr>
        </p:nvSpPr>
        <p:spPr>
          <a:xfrm>
            <a:off x="1" y="6456612"/>
            <a:ext cx="4302231" cy="339884"/>
          </a:xfrm>
          <a:prstGeom prst="rect">
            <a:avLst/>
          </a:prstGeom>
        </p:spPr>
        <p:txBody>
          <a:bodyPr vert="horz" lIns="91440" tIns="45720" rIns="91440" bIns="45720" rtlCol="0" anchor="b"/>
          <a:lstStyle>
            <a:lvl1pPr algn="l" eaLnBrk="0" hangingPunct="0">
              <a:spcAft>
                <a:spcPts val="600"/>
              </a:spcAft>
              <a:defRPr kumimoji="0" sz="1200">
                <a:ea typeface="+mn-ea"/>
                <a:cs typeface="+mn-cs"/>
              </a:defRPr>
            </a:lvl1pPr>
          </a:lstStyle>
          <a:p>
            <a:pPr>
              <a:defRPr/>
            </a:pPr>
            <a:endParaRPr lang="de-CH"/>
          </a:p>
        </p:txBody>
      </p:sp>
      <p:sp>
        <p:nvSpPr>
          <p:cNvPr id="7" name="Slide Number Placeholder 6"/>
          <p:cNvSpPr>
            <a:spLocks noGrp="1"/>
          </p:cNvSpPr>
          <p:nvPr>
            <p:ph type="sldNum" sz="quarter" idx="5"/>
          </p:nvPr>
        </p:nvSpPr>
        <p:spPr>
          <a:xfrm>
            <a:off x="5623698" y="6456612"/>
            <a:ext cx="4302231" cy="339884"/>
          </a:xfrm>
          <a:prstGeom prst="rect">
            <a:avLst/>
          </a:prstGeom>
        </p:spPr>
        <p:txBody>
          <a:bodyPr vert="horz" lIns="91440" tIns="45720" rIns="91440" bIns="45720" rtlCol="0" anchor="b"/>
          <a:lstStyle>
            <a:lvl1pPr algn="r" eaLnBrk="0" hangingPunct="0">
              <a:spcAft>
                <a:spcPts val="600"/>
              </a:spcAft>
              <a:defRPr kumimoji="0" sz="1200">
                <a:ea typeface="+mn-ea"/>
                <a:cs typeface="+mn-cs"/>
              </a:defRPr>
            </a:lvl1pPr>
          </a:lstStyle>
          <a:p>
            <a:pPr>
              <a:defRPr/>
            </a:pPr>
            <a:fld id="{1CD21176-2B36-4AB3-A233-5BA1B0241851}" type="slidenum">
              <a:rPr lang="de-CH"/>
              <a:pPr>
                <a:defRPr/>
              </a:pPr>
              <a:t>‹#›</a:t>
            </a:fld>
            <a:endParaRPr lang="de-CH"/>
          </a:p>
        </p:txBody>
      </p:sp>
    </p:spTree>
    <p:extLst>
      <p:ext uri="{BB962C8B-B14F-4D97-AF65-F5344CB8AC3E}">
        <p14:creationId xmlns:p14="http://schemas.microsoft.com/office/powerpoint/2010/main" val="151326357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6.emf"/><Relationship Id="rId4" Type="http://schemas.openxmlformats.org/officeDocument/2006/relationships/oleObject" Target="../embeddings/oleObject6.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4.emf"/><Relationship Id="rId4" Type="http://schemas.openxmlformats.org/officeDocument/2006/relationships/oleObject" Target="../embeddings/oleObject8.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6.emf"/><Relationship Id="rId4" Type="http://schemas.openxmlformats.org/officeDocument/2006/relationships/oleObject" Target="../embeddings/oleObject10.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vmlDrawing" Target="../drawings/vmlDrawing11.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11.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xml"/><Relationship Id="rId1" Type="http://schemas.openxmlformats.org/officeDocument/2006/relationships/vmlDrawing" Target="../drawings/vmlDrawing12.vml"/><Relationship Id="rId5" Type="http://schemas.openxmlformats.org/officeDocument/2006/relationships/image" Target="../media/image4.emf"/><Relationship Id="rId4" Type="http://schemas.openxmlformats.org/officeDocument/2006/relationships/oleObject" Target="../embeddings/oleObject12.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descr="O_SY_purpose_icon_LONG_1117.png"/>
          <p:cNvPicPr>
            <a:picLocks noChangeAspect="1"/>
          </p:cNvPicPr>
          <p:nvPr userDrawn="1"/>
        </p:nvPicPr>
        <p:blipFill>
          <a:blip r:embed="rId2" cstate="print">
            <a:extLst>
              <a:ext uri="{28A0092B-C50C-407E-A947-70E740481C1C}">
                <a14:useLocalDpi xmlns:a14="http://schemas.microsoft.com/office/drawing/2010/main" val="0"/>
              </a:ext>
            </a:extLst>
          </a:blip>
          <a:srcRect t="7101"/>
          <a:stretch>
            <a:fillRect/>
          </a:stretch>
        </p:blipFill>
        <p:spPr>
          <a:xfrm>
            <a:off x="-1" y="0"/>
            <a:ext cx="9144001" cy="5143500"/>
          </a:xfrm>
          <a:prstGeom prst="rect">
            <a:avLst/>
          </a:prstGeom>
        </p:spPr>
      </p:pic>
      <p:sp>
        <p:nvSpPr>
          <p:cNvPr id="5" name="Fußzeilenplatzhalter 3"/>
          <p:cNvSpPr txBox="1">
            <a:spLocks/>
          </p:cNvSpPr>
          <p:nvPr userDrawn="1"/>
        </p:nvSpPr>
        <p:spPr>
          <a:xfrm>
            <a:off x="6030931" y="4446588"/>
            <a:ext cx="2771775" cy="269875"/>
          </a:xfrm>
          <a:prstGeom prst="rect">
            <a:avLst/>
          </a:prstGeom>
        </p:spPr>
        <p:txBody>
          <a:bodyPr/>
          <a:lstStyle>
            <a:lvl1pPr>
              <a:defRPr>
                <a:solidFill>
                  <a:schemeClr val="tx2"/>
                </a:solidFill>
              </a:defRPr>
            </a:lvl1pPr>
          </a:lstStyle>
          <a:p>
            <a:pPr>
              <a:defRPr/>
            </a:pPr>
            <a:r>
              <a:rPr kumimoji="0" lang="en-US" dirty="0">
                <a:ea typeface="+mn-ea"/>
                <a:cs typeface="+mn-cs"/>
              </a:rPr>
              <a:t>Classification: INTERNAL USE ONLY</a:t>
            </a:r>
          </a:p>
        </p:txBody>
      </p:sp>
      <p:sp>
        <p:nvSpPr>
          <p:cNvPr id="8195" name="Rectangle 3"/>
          <p:cNvSpPr>
            <a:spLocks noGrp="1" noChangeArrowheads="1"/>
          </p:cNvSpPr>
          <p:nvPr>
            <p:ph type="subTitle" sz="quarter" idx="1"/>
          </p:nvPr>
        </p:nvSpPr>
        <p:spPr>
          <a:xfrm>
            <a:off x="685800" y="4445794"/>
            <a:ext cx="5150457" cy="270272"/>
          </a:xfrm>
        </p:spPr>
        <p:txBody>
          <a:bodyPr wrap="none"/>
          <a:lstStyle>
            <a:lvl1pPr marL="0" indent="0">
              <a:buFont typeface="Arial" charset="0"/>
              <a:buNone/>
              <a:defRPr sz="1800">
                <a:solidFill>
                  <a:schemeClr val="tx2"/>
                </a:solidFill>
              </a:defRPr>
            </a:lvl1pPr>
          </a:lstStyle>
          <a:p>
            <a:r>
              <a:rPr lang="en-US" noProof="0"/>
              <a:t>Click to edit Master subtitle style</a:t>
            </a:r>
            <a:endParaRPr lang="en-US" noProof="0" dirty="0"/>
          </a:p>
        </p:txBody>
      </p:sp>
      <p:sp>
        <p:nvSpPr>
          <p:cNvPr id="8196" name="Rectangle 4"/>
          <p:cNvSpPr>
            <a:spLocks noGrp="1" noChangeArrowheads="1"/>
          </p:cNvSpPr>
          <p:nvPr>
            <p:ph type="ctrTitle" sz="quarter"/>
          </p:nvPr>
        </p:nvSpPr>
        <p:spPr>
          <a:xfrm>
            <a:off x="687392" y="3026569"/>
            <a:ext cx="5148866" cy="316706"/>
          </a:xfrm>
        </p:spPr>
        <p:txBody>
          <a:bodyPr anchor="t"/>
          <a:lstStyle>
            <a:lvl1pPr>
              <a:defRPr sz="2400"/>
            </a:lvl1pPr>
          </a:lstStyle>
          <a:p>
            <a:r>
              <a:rPr lang="en-US"/>
              <a:t>Click to edit Master title style</a:t>
            </a:r>
            <a:endParaRPr lang="en-US" dirty="0"/>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66676"/>
            <a:ext cx="2114550" cy="4389835"/>
          </a:xfrm>
        </p:spPr>
        <p:txBody>
          <a:bodyPr vert="eaVert"/>
          <a:lstStyle/>
          <a:p>
            <a:r>
              <a:rPr lang="en-US"/>
              <a:t>Click to edit Master title style</a:t>
            </a:r>
            <a:endParaRPr lang="de-CH" dirty="0"/>
          </a:p>
        </p:txBody>
      </p:sp>
      <p:sp>
        <p:nvSpPr>
          <p:cNvPr id="3" name="Vertical Text Placeholder 2"/>
          <p:cNvSpPr>
            <a:spLocks noGrp="1"/>
          </p:cNvSpPr>
          <p:nvPr>
            <p:ph type="body" orient="vert" idx="1"/>
          </p:nvPr>
        </p:nvSpPr>
        <p:spPr>
          <a:xfrm>
            <a:off x="373066" y="66676"/>
            <a:ext cx="6192837" cy="43898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body text, two columns, one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99" y="464162"/>
            <a:ext cx="5084899" cy="549093"/>
          </a:xfrm>
        </p:spPr>
        <p:txBody>
          <a:bodyPr/>
          <a:lstStyle/>
          <a:p>
            <a:r>
              <a:rPr lang="en-US" dirty="0"/>
              <a:t>CLICK TO EDIT MASTER STYLE</a:t>
            </a:r>
          </a:p>
        </p:txBody>
      </p:sp>
      <p:sp>
        <p:nvSpPr>
          <p:cNvPr id="3" name="Slide Number Placeholder 2"/>
          <p:cNvSpPr>
            <a:spLocks noGrp="1"/>
          </p:cNvSpPr>
          <p:nvPr>
            <p:ph type="sldNum" sz="quarter" idx="10"/>
          </p:nvPr>
        </p:nvSpPr>
        <p:spPr/>
        <p:txBody>
          <a:bodyPr/>
          <a:lstStyle/>
          <a:p>
            <a:fld id="{8D57DBB9-07C6-49AB-BFD5-E737C7E241F6}" type="slidenum">
              <a:rPr lang="en-US" smtClean="0">
                <a:solidFill>
                  <a:srgbClr val="666465"/>
                </a:solidFill>
              </a:rPr>
              <a:pPr/>
              <a:t>‹#›</a:t>
            </a:fld>
            <a:endParaRPr lang="en-US" dirty="0">
              <a:solidFill>
                <a:srgbClr val="666465"/>
              </a:solidFill>
            </a:endParaRPr>
          </a:p>
        </p:txBody>
      </p:sp>
      <p:sp>
        <p:nvSpPr>
          <p:cNvPr id="7" name="Text Placeholder 6"/>
          <p:cNvSpPr>
            <a:spLocks noGrp="1"/>
          </p:cNvSpPr>
          <p:nvPr>
            <p:ph type="body" sz="quarter" idx="11"/>
          </p:nvPr>
        </p:nvSpPr>
        <p:spPr>
          <a:xfrm>
            <a:off x="370116" y="1302819"/>
            <a:ext cx="4114800" cy="3104082"/>
          </a:xfrm>
        </p:spPr>
        <p:txBody>
          <a:bodyPr>
            <a:noAutofit/>
          </a:bodyPr>
          <a:lstStyle/>
          <a:p>
            <a:pPr lvl="0"/>
            <a:r>
              <a:rPr lang="en-US"/>
              <a:t>Click to edit Master text styles</a:t>
            </a:r>
          </a:p>
          <a:p>
            <a:pPr lvl="1"/>
            <a:r>
              <a:rPr lang="en-US"/>
              <a:t>Second level</a:t>
            </a:r>
          </a:p>
          <a:p>
            <a:pPr lvl="2"/>
            <a:r>
              <a:rPr lang="en-US"/>
              <a:t>Third level</a:t>
            </a:r>
          </a:p>
        </p:txBody>
      </p:sp>
      <p:sp>
        <p:nvSpPr>
          <p:cNvPr id="6" name="Text Placeholder 5"/>
          <p:cNvSpPr>
            <a:spLocks noGrp="1"/>
          </p:cNvSpPr>
          <p:nvPr>
            <p:ph type="body" sz="quarter" idx="12"/>
          </p:nvPr>
        </p:nvSpPr>
        <p:spPr>
          <a:xfrm>
            <a:off x="4678363" y="1302818"/>
            <a:ext cx="4114800" cy="3104082"/>
          </a:xfrm>
        </p:spPr>
        <p:txBody>
          <a:bodyPr>
            <a:noAutofit/>
          </a:bodyPr>
          <a:lstStyle>
            <a:lvl1pPr algn="l" defTabSz="685783" rtl="0" eaLnBrk="1" latinLnBrk="0" hangingPunct="1">
              <a:spcBef>
                <a:spcPts val="300"/>
              </a:spcBef>
              <a:buClr>
                <a:schemeClr val="accent4"/>
              </a:buClr>
              <a:defRPr lang="en-US" sz="1800" kern="1200" dirty="0" smtClean="0">
                <a:solidFill>
                  <a:schemeClr val="tx1"/>
                </a:solidFill>
                <a:latin typeface="Arial Narrow" panose="020B0606020202030204" pitchFamily="34" charset="0"/>
                <a:ea typeface="+mn-ea"/>
                <a:cs typeface="+mn-cs"/>
              </a:defRPr>
            </a:lvl1pPr>
            <a:lvl2pPr algn="l" defTabSz="685783" rtl="0" eaLnBrk="1" latinLnBrk="0" hangingPunct="1">
              <a:spcBef>
                <a:spcPts val="300"/>
              </a:spcBef>
              <a:buClr>
                <a:schemeClr val="accent4"/>
              </a:buClr>
              <a:defRPr lang="en-US" sz="1800" kern="1200" dirty="0" smtClean="0">
                <a:solidFill>
                  <a:schemeClr val="tx1"/>
                </a:solidFill>
                <a:latin typeface="Arial Narrow" panose="020B0606020202030204" pitchFamily="34" charset="0"/>
                <a:ea typeface="+mn-ea"/>
                <a:cs typeface="+mn-cs"/>
              </a:defRPr>
            </a:lvl2pPr>
            <a:lvl3pPr algn="l" defTabSz="685783" rtl="0" eaLnBrk="1" latinLnBrk="0" hangingPunct="1">
              <a:spcBef>
                <a:spcPts val="300"/>
              </a:spcBef>
              <a:buClr>
                <a:schemeClr val="accent4"/>
              </a:buClr>
              <a:defRPr lang="en-US" sz="1800" kern="1200" dirty="0" smtClean="0">
                <a:solidFill>
                  <a:schemeClr val="tx1"/>
                </a:solidFill>
                <a:latin typeface="Arial Narrow" panose="020B0606020202030204" pitchFamily="34" charset="0"/>
                <a:ea typeface="+mn-ea"/>
                <a:cs typeface="+mn-cs"/>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82936566"/>
      </p:ext>
    </p:extLst>
  </p:cSld>
  <p:clrMapOvr>
    <a:masterClrMapping/>
  </p:clrMapOvr>
  <p:transition>
    <p:fade/>
  </p:transition>
  <p:extLst mod="1">
    <p:ext uri="{DCECCB84-F9BA-43D5-87BE-67443E8EF086}">
      <p15:sldGuideLst xmlns:p15="http://schemas.microsoft.com/office/powerpoint/2012/main">
        <p15:guide id="1" orient="horz" pos="815">
          <p15:clr>
            <a:srgbClr val="9FCC3B"/>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2051"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a:xfrm>
            <a:off x="760848" y="4756125"/>
            <a:ext cx="5753100" cy="387375"/>
          </a:xfrm>
        </p:spPr>
        <p:txBody>
          <a:bodyPr/>
          <a:lstStyle/>
          <a:p>
            <a:pPr>
              <a:defRPr/>
            </a:pPr>
            <a:endParaRPr lang="en-US" dirty="0"/>
          </a:p>
        </p:txBody>
      </p:sp>
    </p:spTree>
    <p:extLst>
      <p:ext uri="{BB962C8B-B14F-4D97-AF65-F5344CB8AC3E}">
        <p14:creationId xmlns:p14="http://schemas.microsoft.com/office/powerpoint/2010/main" val="1433568320"/>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3075" name="think-cell Slide" r:id="rId4" imgW="592" imgH="591" progId="TCLayout.ActiveDocument.1">
                  <p:embed/>
                </p:oleObj>
              </mc:Choice>
              <mc:Fallback>
                <p:oleObj name="think-cell Slide" r:id="rId4" imgW="592" imgH="591" progId="TCLayout.ActiveDocument.1">
                  <p:embed/>
                  <p:pic>
                    <p:nvPicPr>
                      <p:cNvPr id="2" name="Object 1" hidden="1"/>
                      <p:cNvPicPr/>
                      <p:nvPr/>
                    </p:nvPicPr>
                    <p:blipFill>
                      <a:blip r:embed="rId5"/>
                      <a:stretch>
                        <a:fillRect/>
                      </a:stretch>
                    </p:blipFill>
                    <p:spPr>
                      <a:xfrm>
                        <a:off x="1589" y="1192"/>
                        <a:ext cx="1587" cy="1190"/>
                      </a:xfrm>
                      <a:prstGeom prst="rect">
                        <a:avLst/>
                      </a:prstGeom>
                    </p:spPr>
                  </p:pic>
                </p:oleObj>
              </mc:Fallback>
            </mc:AlternateContent>
          </a:graphicData>
        </a:graphic>
      </p:graphicFrame>
      <p:pic>
        <p:nvPicPr>
          <p:cNvPr id="4" name="Picture 2" descr="powerpoint_land_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88" y="0"/>
            <a:ext cx="9150351" cy="5143500"/>
          </a:xfrm>
          <a:prstGeom prst="rect">
            <a:avLst/>
          </a:prstGeom>
          <a:noFill/>
          <a:ln w="9525">
            <a:noFill/>
            <a:miter lim="800000"/>
            <a:headEnd/>
            <a:tailEnd/>
          </a:ln>
        </p:spPr>
      </p:pic>
      <p:sp>
        <p:nvSpPr>
          <p:cNvPr id="8195" name="Rectangle 3"/>
          <p:cNvSpPr>
            <a:spLocks noGrp="1" noChangeArrowheads="1"/>
          </p:cNvSpPr>
          <p:nvPr>
            <p:ph type="subTitle" sz="quarter" idx="1"/>
          </p:nvPr>
        </p:nvSpPr>
        <p:spPr>
          <a:xfrm>
            <a:off x="685801" y="4445794"/>
            <a:ext cx="4212000" cy="270272"/>
          </a:xfrm>
        </p:spPr>
        <p:txBody>
          <a:bodyPr wrap="none"/>
          <a:lstStyle>
            <a:lvl1pPr marL="0" indent="0">
              <a:buFont typeface="Arial" charset="0"/>
              <a:buNone/>
              <a:defRPr sz="900">
                <a:solidFill>
                  <a:schemeClr val="tx2"/>
                </a:solidFill>
              </a:defRPr>
            </a:lvl1pPr>
          </a:lstStyle>
          <a:p>
            <a:r>
              <a:rPr lang="en-US" noProof="0"/>
              <a:t>Click to edit Master subtitle style</a:t>
            </a:r>
            <a:endParaRPr lang="en-US" noProof="0" dirty="0"/>
          </a:p>
        </p:txBody>
      </p:sp>
      <p:sp>
        <p:nvSpPr>
          <p:cNvPr id="8196" name="Rectangle 4"/>
          <p:cNvSpPr>
            <a:spLocks noGrp="1" noChangeArrowheads="1"/>
          </p:cNvSpPr>
          <p:nvPr>
            <p:ph type="ctrTitle" sz="quarter"/>
          </p:nvPr>
        </p:nvSpPr>
        <p:spPr>
          <a:xfrm>
            <a:off x="687389" y="3026569"/>
            <a:ext cx="7197725" cy="316706"/>
          </a:xfrm>
        </p:spPr>
        <p:txBody>
          <a:bodyPr anchor="t"/>
          <a:lstStyle>
            <a:lvl1pPr>
              <a:defRPr sz="2100"/>
            </a:lvl1pPr>
          </a:lstStyle>
          <a:p>
            <a:r>
              <a:rPr lang="en-US"/>
              <a:t>Click to edit Master title style</a:t>
            </a:r>
            <a:endParaRPr lang="en-US" dirty="0"/>
          </a:p>
        </p:txBody>
      </p:sp>
      <p:sp>
        <p:nvSpPr>
          <p:cNvPr id="6" name="Fußzeilenplatzhalter 5"/>
          <p:cNvSpPr>
            <a:spLocks noGrp="1"/>
          </p:cNvSpPr>
          <p:nvPr>
            <p:ph type="ftr" sz="quarter" idx="10"/>
          </p:nvPr>
        </p:nvSpPr>
        <p:spPr>
          <a:xfrm>
            <a:off x="4964400" y="4446900"/>
            <a:ext cx="2772000" cy="270000"/>
          </a:xfrm>
        </p:spPr>
        <p:txBody>
          <a:bodyPr tIns="0" rIns="0" bIns="0" anchor="t">
            <a:normAutofit/>
          </a:bodyPr>
          <a:lstStyle>
            <a:lvl1pPr algn="r">
              <a:defRPr sz="900">
                <a:solidFill>
                  <a:schemeClr val="accent6">
                    <a:lumMod val="75000"/>
                  </a:schemeClr>
                </a:solidFill>
              </a:defRPr>
            </a:lvl1pPr>
          </a:lstStyle>
          <a:p>
            <a:pPr>
              <a:defRPr/>
            </a:pPr>
            <a:endParaRPr lang="en-US" dirty="0"/>
          </a:p>
        </p:txBody>
      </p:sp>
    </p:spTree>
    <p:extLst>
      <p:ext uri="{BB962C8B-B14F-4D97-AF65-F5344CB8AC3E}">
        <p14:creationId xmlns:p14="http://schemas.microsoft.com/office/powerpoint/2010/main" val="907225093"/>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4099" name="think-cell Slide" r:id="rId4" imgW="359" imgH="360" progId="TCLayout.ActiveDocument.1">
                  <p:embed/>
                </p:oleObj>
              </mc:Choice>
              <mc:Fallback>
                <p:oleObj name="think-cell Slide" r:id="rId4" imgW="359" imgH="360" progId="TCLayout.ActiveDocument.1">
                  <p:embed/>
                  <p:pic>
                    <p:nvPicPr>
                      <p:cNvPr id="5" name="Object 4" hidden="1"/>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de-CH" dirty="0"/>
          </a:p>
        </p:txBody>
      </p:sp>
      <p:sp>
        <p:nvSpPr>
          <p:cNvPr id="3" name="Content Placeholder 2"/>
          <p:cNvSpPr>
            <a:spLocks noGrp="1"/>
          </p:cNvSpPr>
          <p:nvPr>
            <p:ph idx="1"/>
          </p:nvPr>
        </p:nvSpPr>
        <p:spPr>
          <a:xfrm>
            <a:off x="357159" y="910816"/>
            <a:ext cx="8459787" cy="3548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Rectangle 5"/>
          <p:cNvSpPr>
            <a:spLocks noGrp="1" noChangeArrowheads="1"/>
          </p:cNvSpPr>
          <p:nvPr>
            <p:ph type="ftr" sz="quarter" idx="10"/>
          </p:nvPr>
        </p:nvSpPr>
        <p:spPr>
          <a:xfrm>
            <a:off x="792163" y="4842887"/>
            <a:ext cx="5753100" cy="282179"/>
          </a:xfrm>
          <a:ln/>
        </p:spPr>
        <p:txBody>
          <a:bodyPr/>
          <a:lstStyle>
            <a:lvl1pPr>
              <a:defRPr/>
            </a:lvl1pPr>
          </a:lstStyle>
          <a:p>
            <a:pPr>
              <a:defRPr/>
            </a:pPr>
            <a:endParaRPr lang="en-US"/>
          </a:p>
        </p:txBody>
      </p:sp>
    </p:spTree>
    <p:extLst>
      <p:ext uri="{BB962C8B-B14F-4D97-AF65-F5344CB8AC3E}">
        <p14:creationId xmlns:p14="http://schemas.microsoft.com/office/powerpoint/2010/main" val="3698512911"/>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1650" b="1" cap="none" baseline="0"/>
            </a:lvl1pPr>
          </a:lstStyle>
          <a:p>
            <a:r>
              <a:rPr lang="en-US"/>
              <a:t>Click to edit Master title style</a:t>
            </a:r>
            <a:endParaRPr lang="de-CH"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b="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23959844"/>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dirty="0"/>
          </a:p>
        </p:txBody>
      </p:sp>
      <p:sp>
        <p:nvSpPr>
          <p:cNvPr id="3" name="Content Placeholder 2"/>
          <p:cNvSpPr>
            <a:spLocks noGrp="1"/>
          </p:cNvSpPr>
          <p:nvPr>
            <p:ph sz="half" idx="1"/>
          </p:nvPr>
        </p:nvSpPr>
        <p:spPr>
          <a:xfrm>
            <a:off x="373063" y="908447"/>
            <a:ext cx="4152900" cy="3548063"/>
          </a:xfrm>
        </p:spPr>
        <p:txBody>
          <a:bodyPr/>
          <a:lstStyle>
            <a:lvl1pPr>
              <a:defRPr sz="1500"/>
            </a:lvl1pPr>
            <a:lvl2pPr>
              <a:defRPr sz="1500"/>
            </a:lvl2pPr>
            <a:lvl3pPr>
              <a:defRPr sz="1500"/>
            </a:lvl3pPr>
            <a:lvl4pPr>
              <a:defRPr sz="1500"/>
            </a:lvl4pPr>
            <a:lvl5pPr>
              <a:defRPr sz="15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Content Placeholder 3"/>
          <p:cNvSpPr>
            <a:spLocks noGrp="1"/>
          </p:cNvSpPr>
          <p:nvPr>
            <p:ph sz="half" idx="2"/>
          </p:nvPr>
        </p:nvSpPr>
        <p:spPr>
          <a:xfrm>
            <a:off x="4678364" y="908447"/>
            <a:ext cx="4154487" cy="3548063"/>
          </a:xfrm>
        </p:spPr>
        <p:txBody>
          <a:bodyPr/>
          <a:lstStyle>
            <a:lvl1pPr>
              <a:defRPr sz="1500"/>
            </a:lvl1pPr>
            <a:lvl2pPr>
              <a:defRPr sz="1500"/>
            </a:lvl2pPr>
            <a:lvl3pPr>
              <a:defRPr sz="1500"/>
            </a:lvl3pPr>
            <a:lvl4pPr>
              <a:defRPr sz="1500"/>
            </a:lvl4pPr>
            <a:lvl5pPr>
              <a:defRPr sz="15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7684161"/>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de-CH"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500"/>
            </a:lvl1pPr>
            <a:lvl2pPr>
              <a:defRPr sz="1500"/>
            </a:lvl2pPr>
            <a:lvl3pPr>
              <a:defRPr sz="1500"/>
            </a:lvl3pPr>
            <a:lvl4pPr>
              <a:defRPr sz="1500"/>
            </a:lvl4pPr>
            <a:lvl5pPr>
              <a:defRPr sz="15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p:cNvSpPr>
            <a:spLocks noGrp="1"/>
          </p:cNvSpPr>
          <p:nvPr>
            <p:ph type="body" sz="quarter" idx="3"/>
          </p:nvPr>
        </p:nvSpPr>
        <p:spPr>
          <a:xfrm>
            <a:off x="4645026" y="1151335"/>
            <a:ext cx="4041775" cy="479822"/>
          </a:xfrm>
          <a:noFill/>
          <a:ln w="9525">
            <a:noFill/>
            <a:miter lim="800000"/>
            <a:headEnd/>
            <a:tailEnd/>
          </a:ln>
        </p:spPr>
        <p:txBody>
          <a:bodyPr anchor="b"/>
          <a:lstStyle>
            <a:lvl1pPr marL="0" indent="0">
              <a:buNone/>
              <a:defRPr lang="en-US" sz="1500" b="1" smtClean="0">
                <a:solidFill>
                  <a:schemeClr val="tx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500"/>
            </a:lvl1pPr>
            <a:lvl2pPr>
              <a:defRPr sz="1500"/>
            </a:lvl2pPr>
            <a:lvl3pPr>
              <a:defRPr sz="1500"/>
            </a:lvl3pPr>
            <a:lvl4pPr>
              <a:defRPr sz="1500"/>
            </a:lvl4pPr>
            <a:lvl5pPr>
              <a:defRPr sz="15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7" name="Rectangle 5"/>
          <p:cNvSpPr>
            <a:spLocks noGrp="1" noChangeArrowheads="1"/>
          </p:cNvSpPr>
          <p:nvPr>
            <p:ph type="ftr" sz="quarter" idx="10"/>
          </p:nvPr>
        </p:nvSpPr>
        <p:spPr>
          <a:ln/>
        </p:spPr>
        <p:txBody>
          <a:bodyPr anchor="ctr" anchorCtr="0">
            <a:normAutofit/>
          </a:bodyPr>
          <a:lstStyle>
            <a:lvl1pPr>
              <a:defRPr sz="600"/>
            </a:lvl1pPr>
          </a:lstStyle>
          <a:p>
            <a:pPr>
              <a:defRPr/>
            </a:pPr>
            <a:endParaRPr lang="en-US" dirty="0"/>
          </a:p>
        </p:txBody>
      </p:sp>
    </p:spTree>
    <p:extLst>
      <p:ext uri="{BB962C8B-B14F-4D97-AF65-F5344CB8AC3E}">
        <p14:creationId xmlns:p14="http://schemas.microsoft.com/office/powerpoint/2010/main" val="6137854"/>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5372372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219" y="299030"/>
            <a:ext cx="8387369" cy="626717"/>
          </a:xfrm>
        </p:spPr>
        <p:txBody>
          <a:bodyPr/>
          <a:lstStyle>
            <a:lvl1pPr>
              <a:defRPr>
                <a:solidFill>
                  <a:srgbClr val="587900"/>
                </a:solidFill>
              </a:defRPr>
            </a:lvl1pPr>
          </a:lstStyle>
          <a:p>
            <a:r>
              <a:rPr lang="en-US" dirty="0"/>
              <a:t>Click to edit Master title style</a:t>
            </a:r>
            <a:endParaRPr lang="de-CH" dirty="0"/>
          </a:p>
        </p:txBody>
      </p:sp>
      <p:sp>
        <p:nvSpPr>
          <p:cNvPr id="3" name="Content Placeholder 2"/>
          <p:cNvSpPr>
            <a:spLocks noGrp="1"/>
          </p:cNvSpPr>
          <p:nvPr>
            <p:ph idx="1"/>
          </p:nvPr>
        </p:nvSpPr>
        <p:spPr/>
        <p:txBody>
          <a:bodyPr/>
          <a:lstStyle>
            <a:lvl1pPr marL="179388" indent="-179388">
              <a:spcAft>
                <a:spcPts val="600"/>
              </a:spcAft>
              <a:buClr>
                <a:srgbClr val="587900"/>
              </a:buClr>
              <a:buSzPct val="125000"/>
              <a:buFont typeface="Arial" panose="020B0604020202020204" pitchFamily="34" charset="0"/>
              <a:buChar char="•"/>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CH" dirty="0"/>
          </a:p>
        </p:txBody>
      </p:sp>
    </p:spTree>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97791501"/>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650" b="1"/>
            </a:lvl1pPr>
          </a:lstStyle>
          <a:p>
            <a:r>
              <a:rPr lang="en-US"/>
              <a:t>Click to edit Master title style</a:t>
            </a:r>
            <a:endParaRPr lang="de-CH" dirty="0"/>
          </a:p>
        </p:txBody>
      </p:sp>
      <p:sp>
        <p:nvSpPr>
          <p:cNvPr id="3" name="Content Placeholder 2"/>
          <p:cNvSpPr>
            <a:spLocks noGrp="1"/>
          </p:cNvSpPr>
          <p:nvPr>
            <p:ph idx="1"/>
          </p:nvPr>
        </p:nvSpPr>
        <p:spPr>
          <a:xfrm>
            <a:off x="3575050" y="204788"/>
            <a:ext cx="5111750" cy="4389835"/>
          </a:xfrm>
        </p:spPr>
        <p:txBody>
          <a:bodyPr/>
          <a:lstStyle>
            <a:lvl1pPr>
              <a:defRPr sz="1500"/>
            </a:lvl1pPr>
            <a:lvl2pPr>
              <a:defRPr sz="1500"/>
            </a:lvl2pPr>
            <a:lvl3pPr>
              <a:defRPr sz="15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23593610"/>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650" b="1"/>
            </a:lvl1pPr>
          </a:lstStyle>
          <a:p>
            <a:r>
              <a:rPr lang="en-US"/>
              <a:t>Click to edit Master title style</a:t>
            </a:r>
            <a:endParaRPr lang="de-CH" dirty="0"/>
          </a:p>
        </p:txBody>
      </p:sp>
      <p:sp>
        <p:nvSpPr>
          <p:cNvPr id="3" name="Picture Placeholder 2"/>
          <p:cNvSpPr>
            <a:spLocks noGrp="1"/>
          </p:cNvSpPr>
          <p:nvPr>
            <p:ph type="pic" idx="1"/>
          </p:nvPr>
        </p:nvSpPr>
        <p:spPr>
          <a:xfrm>
            <a:off x="1792288" y="459581"/>
            <a:ext cx="5486400" cy="3086100"/>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de-CH"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06395440"/>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2314931"/>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66675"/>
            <a:ext cx="2114550" cy="4389835"/>
          </a:xfrm>
        </p:spPr>
        <p:txBody>
          <a:bodyPr vert="eaVert"/>
          <a:lstStyle/>
          <a:p>
            <a:r>
              <a:rPr lang="en-US"/>
              <a:t>Click to edit Master title style</a:t>
            </a:r>
            <a:endParaRPr lang="de-CH" dirty="0"/>
          </a:p>
        </p:txBody>
      </p:sp>
      <p:sp>
        <p:nvSpPr>
          <p:cNvPr id="3" name="Vertical Text Placeholder 2"/>
          <p:cNvSpPr>
            <a:spLocks noGrp="1"/>
          </p:cNvSpPr>
          <p:nvPr>
            <p:ph type="body" orient="vert" idx="1"/>
          </p:nvPr>
        </p:nvSpPr>
        <p:spPr>
          <a:xfrm>
            <a:off x="373064" y="66675"/>
            <a:ext cx="6192837" cy="43898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22903345"/>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6147"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a:xfrm>
            <a:off x="760848" y="4756125"/>
            <a:ext cx="5753100" cy="387375"/>
          </a:xfrm>
        </p:spPr>
        <p:txBody>
          <a:bodyPr/>
          <a:lstStyle/>
          <a:p>
            <a:pPr>
              <a:defRPr/>
            </a:pPr>
            <a:endParaRPr lang="en-US" dirty="0">
              <a:solidFill>
                <a:srgbClr val="626469"/>
              </a:solidFill>
            </a:endParaRPr>
          </a:p>
        </p:txBody>
      </p:sp>
    </p:spTree>
    <p:extLst>
      <p:ext uri="{BB962C8B-B14F-4D97-AF65-F5344CB8AC3E}">
        <p14:creationId xmlns:p14="http://schemas.microsoft.com/office/powerpoint/2010/main" val="4176131507"/>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7171" name="think-cell Slide" r:id="rId4" imgW="592" imgH="591" progId="TCLayout.ActiveDocument.1">
                  <p:embed/>
                </p:oleObj>
              </mc:Choice>
              <mc:Fallback>
                <p:oleObj name="think-cell Slide" r:id="rId4" imgW="592" imgH="591" progId="TCLayout.ActiveDocument.1">
                  <p:embed/>
                  <p:pic>
                    <p:nvPicPr>
                      <p:cNvPr id="2" name="Object 1" hidden="1"/>
                      <p:cNvPicPr/>
                      <p:nvPr/>
                    </p:nvPicPr>
                    <p:blipFill>
                      <a:blip r:embed="rId5"/>
                      <a:stretch>
                        <a:fillRect/>
                      </a:stretch>
                    </p:blipFill>
                    <p:spPr>
                      <a:xfrm>
                        <a:off x="1589" y="1192"/>
                        <a:ext cx="1587" cy="1190"/>
                      </a:xfrm>
                      <a:prstGeom prst="rect">
                        <a:avLst/>
                      </a:prstGeom>
                    </p:spPr>
                  </p:pic>
                </p:oleObj>
              </mc:Fallback>
            </mc:AlternateContent>
          </a:graphicData>
        </a:graphic>
      </p:graphicFrame>
      <p:pic>
        <p:nvPicPr>
          <p:cNvPr id="4" name="Picture 2" descr="powerpoint_land_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88" y="0"/>
            <a:ext cx="9150351" cy="5143500"/>
          </a:xfrm>
          <a:prstGeom prst="rect">
            <a:avLst/>
          </a:prstGeom>
          <a:noFill/>
          <a:ln w="9525">
            <a:noFill/>
            <a:miter lim="800000"/>
            <a:headEnd/>
            <a:tailEnd/>
          </a:ln>
        </p:spPr>
      </p:pic>
      <p:sp>
        <p:nvSpPr>
          <p:cNvPr id="8195" name="Rectangle 3"/>
          <p:cNvSpPr>
            <a:spLocks noGrp="1" noChangeArrowheads="1"/>
          </p:cNvSpPr>
          <p:nvPr>
            <p:ph type="subTitle" sz="quarter" idx="1"/>
          </p:nvPr>
        </p:nvSpPr>
        <p:spPr>
          <a:xfrm>
            <a:off x="685801" y="4445794"/>
            <a:ext cx="4212000" cy="270272"/>
          </a:xfrm>
        </p:spPr>
        <p:txBody>
          <a:bodyPr wrap="none"/>
          <a:lstStyle>
            <a:lvl1pPr marL="0" indent="0">
              <a:buFont typeface="Arial" charset="0"/>
              <a:buNone/>
              <a:defRPr sz="900">
                <a:solidFill>
                  <a:schemeClr val="tx2"/>
                </a:solidFill>
              </a:defRPr>
            </a:lvl1pPr>
          </a:lstStyle>
          <a:p>
            <a:r>
              <a:rPr lang="en-US" noProof="0"/>
              <a:t>Click to edit Master subtitle style</a:t>
            </a:r>
            <a:endParaRPr lang="en-US" noProof="0" dirty="0"/>
          </a:p>
        </p:txBody>
      </p:sp>
      <p:sp>
        <p:nvSpPr>
          <p:cNvPr id="8196" name="Rectangle 4"/>
          <p:cNvSpPr>
            <a:spLocks noGrp="1" noChangeArrowheads="1"/>
          </p:cNvSpPr>
          <p:nvPr>
            <p:ph type="ctrTitle" sz="quarter"/>
          </p:nvPr>
        </p:nvSpPr>
        <p:spPr>
          <a:xfrm>
            <a:off x="687389" y="3026569"/>
            <a:ext cx="7197725" cy="316706"/>
          </a:xfrm>
        </p:spPr>
        <p:txBody>
          <a:bodyPr anchor="t"/>
          <a:lstStyle>
            <a:lvl1pPr>
              <a:defRPr sz="2100"/>
            </a:lvl1pPr>
          </a:lstStyle>
          <a:p>
            <a:r>
              <a:rPr lang="en-US"/>
              <a:t>Click to edit Master title style</a:t>
            </a:r>
            <a:endParaRPr lang="en-US" dirty="0"/>
          </a:p>
        </p:txBody>
      </p:sp>
      <p:sp>
        <p:nvSpPr>
          <p:cNvPr id="6" name="Fußzeilenplatzhalter 5"/>
          <p:cNvSpPr>
            <a:spLocks noGrp="1"/>
          </p:cNvSpPr>
          <p:nvPr>
            <p:ph type="ftr" sz="quarter" idx="10"/>
          </p:nvPr>
        </p:nvSpPr>
        <p:spPr>
          <a:xfrm>
            <a:off x="4964400" y="4446900"/>
            <a:ext cx="2772000" cy="270000"/>
          </a:xfrm>
        </p:spPr>
        <p:txBody>
          <a:bodyPr tIns="0" rIns="0" bIns="0" anchor="t">
            <a:normAutofit/>
          </a:bodyPr>
          <a:lstStyle>
            <a:lvl1pPr algn="r">
              <a:defRPr sz="900">
                <a:solidFill>
                  <a:schemeClr val="accent6">
                    <a:lumMod val="75000"/>
                  </a:schemeClr>
                </a:solidFill>
              </a:defRPr>
            </a:lvl1pPr>
          </a:lstStyle>
          <a:p>
            <a:pPr>
              <a:defRPr/>
            </a:pPr>
            <a:endParaRPr lang="en-US" dirty="0">
              <a:solidFill>
                <a:srgbClr val="5F7800">
                  <a:lumMod val="75000"/>
                </a:srgbClr>
              </a:solidFill>
            </a:endParaRPr>
          </a:p>
        </p:txBody>
      </p:sp>
    </p:spTree>
    <p:extLst>
      <p:ext uri="{BB962C8B-B14F-4D97-AF65-F5344CB8AC3E}">
        <p14:creationId xmlns:p14="http://schemas.microsoft.com/office/powerpoint/2010/main" val="2070813978"/>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8195" name="think-cell Slide" r:id="rId4" imgW="359" imgH="360" progId="TCLayout.ActiveDocument.1">
                  <p:embed/>
                </p:oleObj>
              </mc:Choice>
              <mc:Fallback>
                <p:oleObj name="think-cell Slide" r:id="rId4" imgW="359" imgH="360" progId="TCLayout.ActiveDocument.1">
                  <p:embed/>
                  <p:pic>
                    <p:nvPicPr>
                      <p:cNvPr id="5" name="Object 4" hidden="1"/>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de-CH" dirty="0"/>
          </a:p>
        </p:txBody>
      </p:sp>
      <p:sp>
        <p:nvSpPr>
          <p:cNvPr id="3" name="Content Placeholder 2"/>
          <p:cNvSpPr>
            <a:spLocks noGrp="1"/>
          </p:cNvSpPr>
          <p:nvPr>
            <p:ph idx="1"/>
          </p:nvPr>
        </p:nvSpPr>
        <p:spPr>
          <a:xfrm>
            <a:off x="357159" y="910816"/>
            <a:ext cx="8459787" cy="3548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Rectangle 5"/>
          <p:cNvSpPr>
            <a:spLocks noGrp="1" noChangeArrowheads="1"/>
          </p:cNvSpPr>
          <p:nvPr>
            <p:ph type="ftr" sz="quarter" idx="10"/>
          </p:nvPr>
        </p:nvSpPr>
        <p:spPr>
          <a:xfrm>
            <a:off x="792163" y="4842887"/>
            <a:ext cx="5753100" cy="282179"/>
          </a:xfrm>
          <a:ln/>
        </p:spPr>
        <p:txBody>
          <a:bodyPr/>
          <a:lstStyle>
            <a:lvl1pPr>
              <a:defRPr/>
            </a:lvl1pPr>
          </a:lstStyle>
          <a:p>
            <a:pPr>
              <a:defRPr/>
            </a:pPr>
            <a:endParaRPr lang="en-US">
              <a:solidFill>
                <a:srgbClr val="626469"/>
              </a:solidFill>
            </a:endParaRPr>
          </a:p>
        </p:txBody>
      </p:sp>
    </p:spTree>
    <p:extLst>
      <p:ext uri="{BB962C8B-B14F-4D97-AF65-F5344CB8AC3E}">
        <p14:creationId xmlns:p14="http://schemas.microsoft.com/office/powerpoint/2010/main" val="1650984170"/>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1650" b="1" cap="none" baseline="0"/>
            </a:lvl1pPr>
          </a:lstStyle>
          <a:p>
            <a:r>
              <a:rPr lang="en-US"/>
              <a:t>Click to edit Master title style</a:t>
            </a:r>
            <a:endParaRPr lang="de-CH"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b="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solidFill>
                <a:srgbClr val="626469"/>
              </a:solidFill>
            </a:endParaRPr>
          </a:p>
        </p:txBody>
      </p:sp>
    </p:spTree>
    <p:extLst>
      <p:ext uri="{BB962C8B-B14F-4D97-AF65-F5344CB8AC3E}">
        <p14:creationId xmlns:p14="http://schemas.microsoft.com/office/powerpoint/2010/main" val="3941292714"/>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dirty="0"/>
          </a:p>
        </p:txBody>
      </p:sp>
      <p:sp>
        <p:nvSpPr>
          <p:cNvPr id="3" name="Content Placeholder 2"/>
          <p:cNvSpPr>
            <a:spLocks noGrp="1"/>
          </p:cNvSpPr>
          <p:nvPr>
            <p:ph sz="half" idx="1"/>
          </p:nvPr>
        </p:nvSpPr>
        <p:spPr>
          <a:xfrm>
            <a:off x="373063" y="908447"/>
            <a:ext cx="4152900" cy="3548063"/>
          </a:xfrm>
        </p:spPr>
        <p:txBody>
          <a:bodyPr/>
          <a:lstStyle>
            <a:lvl1pPr>
              <a:defRPr sz="1500"/>
            </a:lvl1pPr>
            <a:lvl2pPr>
              <a:defRPr sz="1500"/>
            </a:lvl2pPr>
            <a:lvl3pPr>
              <a:defRPr sz="1500"/>
            </a:lvl3pPr>
            <a:lvl4pPr>
              <a:defRPr sz="1500"/>
            </a:lvl4pPr>
            <a:lvl5pPr>
              <a:defRPr sz="15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Content Placeholder 3"/>
          <p:cNvSpPr>
            <a:spLocks noGrp="1"/>
          </p:cNvSpPr>
          <p:nvPr>
            <p:ph sz="half" idx="2"/>
          </p:nvPr>
        </p:nvSpPr>
        <p:spPr>
          <a:xfrm>
            <a:off x="4678364" y="908447"/>
            <a:ext cx="4154487" cy="3548063"/>
          </a:xfrm>
        </p:spPr>
        <p:txBody>
          <a:bodyPr/>
          <a:lstStyle>
            <a:lvl1pPr>
              <a:defRPr sz="1500"/>
            </a:lvl1pPr>
            <a:lvl2pPr>
              <a:defRPr sz="1500"/>
            </a:lvl2pPr>
            <a:lvl3pPr>
              <a:defRPr sz="1500"/>
            </a:lvl3pPr>
            <a:lvl4pPr>
              <a:defRPr sz="1500"/>
            </a:lvl4pPr>
            <a:lvl5pPr>
              <a:defRPr sz="15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5" name="Rectangle 5"/>
          <p:cNvSpPr>
            <a:spLocks noGrp="1" noChangeArrowheads="1"/>
          </p:cNvSpPr>
          <p:nvPr>
            <p:ph type="ftr" sz="quarter" idx="10"/>
          </p:nvPr>
        </p:nvSpPr>
        <p:spPr>
          <a:ln/>
        </p:spPr>
        <p:txBody>
          <a:bodyPr/>
          <a:lstStyle>
            <a:lvl1pPr>
              <a:defRPr/>
            </a:lvl1pPr>
          </a:lstStyle>
          <a:p>
            <a:pPr>
              <a:defRPr/>
            </a:pPr>
            <a:endParaRPr lang="en-US">
              <a:solidFill>
                <a:srgbClr val="626469"/>
              </a:solidFill>
            </a:endParaRPr>
          </a:p>
        </p:txBody>
      </p:sp>
    </p:spTree>
    <p:extLst>
      <p:ext uri="{BB962C8B-B14F-4D97-AF65-F5344CB8AC3E}">
        <p14:creationId xmlns:p14="http://schemas.microsoft.com/office/powerpoint/2010/main" val="112416620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2200" b="1" cap="none" baseline="0"/>
            </a:lvl1pPr>
          </a:lstStyle>
          <a:p>
            <a:r>
              <a:rPr lang="en-US"/>
              <a:t>Click to edit Master title style</a:t>
            </a:r>
            <a:endParaRPr lang="de-CH"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b="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de-CH"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500"/>
            </a:lvl1pPr>
            <a:lvl2pPr>
              <a:defRPr sz="1500"/>
            </a:lvl2pPr>
            <a:lvl3pPr>
              <a:defRPr sz="1500"/>
            </a:lvl3pPr>
            <a:lvl4pPr>
              <a:defRPr sz="1500"/>
            </a:lvl4pPr>
            <a:lvl5pPr>
              <a:defRPr sz="15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p:cNvSpPr>
            <a:spLocks noGrp="1"/>
          </p:cNvSpPr>
          <p:nvPr>
            <p:ph type="body" sz="quarter" idx="3"/>
          </p:nvPr>
        </p:nvSpPr>
        <p:spPr>
          <a:xfrm>
            <a:off x="4645026" y="1151335"/>
            <a:ext cx="4041775" cy="479822"/>
          </a:xfrm>
          <a:noFill/>
          <a:ln w="9525">
            <a:noFill/>
            <a:miter lim="800000"/>
            <a:headEnd/>
            <a:tailEnd/>
          </a:ln>
        </p:spPr>
        <p:txBody>
          <a:bodyPr anchor="b"/>
          <a:lstStyle>
            <a:lvl1pPr marL="0" indent="0">
              <a:buNone/>
              <a:defRPr lang="en-US" sz="1500" b="1" smtClean="0">
                <a:solidFill>
                  <a:schemeClr val="tx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500"/>
            </a:lvl1pPr>
            <a:lvl2pPr>
              <a:defRPr sz="1500"/>
            </a:lvl2pPr>
            <a:lvl3pPr>
              <a:defRPr sz="1500"/>
            </a:lvl3pPr>
            <a:lvl4pPr>
              <a:defRPr sz="1500"/>
            </a:lvl4pPr>
            <a:lvl5pPr>
              <a:defRPr sz="15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7" name="Rectangle 5"/>
          <p:cNvSpPr>
            <a:spLocks noGrp="1" noChangeArrowheads="1"/>
          </p:cNvSpPr>
          <p:nvPr>
            <p:ph type="ftr" sz="quarter" idx="10"/>
          </p:nvPr>
        </p:nvSpPr>
        <p:spPr>
          <a:ln/>
        </p:spPr>
        <p:txBody>
          <a:bodyPr anchor="ctr" anchorCtr="0">
            <a:normAutofit/>
          </a:bodyPr>
          <a:lstStyle>
            <a:lvl1pPr>
              <a:defRPr sz="600"/>
            </a:lvl1pPr>
          </a:lstStyle>
          <a:p>
            <a:pPr>
              <a:defRPr/>
            </a:pPr>
            <a:endParaRPr lang="en-US" dirty="0">
              <a:solidFill>
                <a:srgbClr val="626469"/>
              </a:solidFill>
            </a:endParaRPr>
          </a:p>
        </p:txBody>
      </p:sp>
    </p:spTree>
    <p:extLst>
      <p:ext uri="{BB962C8B-B14F-4D97-AF65-F5344CB8AC3E}">
        <p14:creationId xmlns:p14="http://schemas.microsoft.com/office/powerpoint/2010/main" val="708623817"/>
      </p:ext>
    </p:extLst>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Rectangle 5"/>
          <p:cNvSpPr>
            <a:spLocks noGrp="1" noChangeArrowheads="1"/>
          </p:cNvSpPr>
          <p:nvPr>
            <p:ph type="ftr" sz="quarter" idx="10"/>
          </p:nvPr>
        </p:nvSpPr>
        <p:spPr>
          <a:ln/>
        </p:spPr>
        <p:txBody>
          <a:bodyPr/>
          <a:lstStyle>
            <a:lvl1pPr>
              <a:defRPr/>
            </a:lvl1pPr>
          </a:lstStyle>
          <a:p>
            <a:pPr>
              <a:defRPr/>
            </a:pPr>
            <a:endParaRPr lang="en-US">
              <a:solidFill>
                <a:srgbClr val="626469"/>
              </a:solidFill>
            </a:endParaRPr>
          </a:p>
        </p:txBody>
      </p:sp>
    </p:spTree>
    <p:extLst>
      <p:ext uri="{BB962C8B-B14F-4D97-AF65-F5344CB8AC3E}">
        <p14:creationId xmlns:p14="http://schemas.microsoft.com/office/powerpoint/2010/main" val="2732981503"/>
      </p:ext>
    </p:extLst>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solidFill>
                <a:srgbClr val="626469"/>
              </a:solidFill>
            </a:endParaRPr>
          </a:p>
        </p:txBody>
      </p:sp>
    </p:spTree>
    <p:extLst>
      <p:ext uri="{BB962C8B-B14F-4D97-AF65-F5344CB8AC3E}">
        <p14:creationId xmlns:p14="http://schemas.microsoft.com/office/powerpoint/2010/main" val="4065988522"/>
      </p:ext>
    </p:extLst>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650" b="1"/>
            </a:lvl1pPr>
          </a:lstStyle>
          <a:p>
            <a:r>
              <a:rPr lang="en-US"/>
              <a:t>Click to edit Master title style</a:t>
            </a:r>
            <a:endParaRPr lang="de-CH" dirty="0"/>
          </a:p>
        </p:txBody>
      </p:sp>
      <p:sp>
        <p:nvSpPr>
          <p:cNvPr id="3" name="Content Placeholder 2"/>
          <p:cNvSpPr>
            <a:spLocks noGrp="1"/>
          </p:cNvSpPr>
          <p:nvPr>
            <p:ph idx="1"/>
          </p:nvPr>
        </p:nvSpPr>
        <p:spPr>
          <a:xfrm>
            <a:off x="3575050" y="204788"/>
            <a:ext cx="5111750" cy="4389835"/>
          </a:xfrm>
        </p:spPr>
        <p:txBody>
          <a:bodyPr/>
          <a:lstStyle>
            <a:lvl1pPr>
              <a:defRPr sz="1500"/>
            </a:lvl1pPr>
            <a:lvl2pPr>
              <a:defRPr sz="1500"/>
            </a:lvl2pPr>
            <a:lvl3pPr>
              <a:defRPr sz="15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solidFill>
                <a:srgbClr val="626469"/>
              </a:solidFill>
            </a:endParaRPr>
          </a:p>
        </p:txBody>
      </p:sp>
    </p:spTree>
    <p:extLst>
      <p:ext uri="{BB962C8B-B14F-4D97-AF65-F5344CB8AC3E}">
        <p14:creationId xmlns:p14="http://schemas.microsoft.com/office/powerpoint/2010/main" val="1911169842"/>
      </p:ext>
    </p:extLst>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650" b="1"/>
            </a:lvl1pPr>
          </a:lstStyle>
          <a:p>
            <a:r>
              <a:rPr lang="en-US"/>
              <a:t>Click to edit Master title style</a:t>
            </a:r>
            <a:endParaRPr lang="de-CH" dirty="0"/>
          </a:p>
        </p:txBody>
      </p:sp>
      <p:sp>
        <p:nvSpPr>
          <p:cNvPr id="3" name="Picture Placeholder 2"/>
          <p:cNvSpPr>
            <a:spLocks noGrp="1"/>
          </p:cNvSpPr>
          <p:nvPr>
            <p:ph type="pic" idx="1"/>
          </p:nvPr>
        </p:nvSpPr>
        <p:spPr>
          <a:xfrm>
            <a:off x="1792288" y="459581"/>
            <a:ext cx="5486400" cy="3086100"/>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de-CH"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solidFill>
                <a:srgbClr val="626469"/>
              </a:solidFill>
            </a:endParaRPr>
          </a:p>
        </p:txBody>
      </p:sp>
    </p:spTree>
    <p:extLst>
      <p:ext uri="{BB962C8B-B14F-4D97-AF65-F5344CB8AC3E}">
        <p14:creationId xmlns:p14="http://schemas.microsoft.com/office/powerpoint/2010/main" val="2409846158"/>
      </p:ext>
    </p:extLst>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Rectangle 5"/>
          <p:cNvSpPr>
            <a:spLocks noGrp="1" noChangeArrowheads="1"/>
          </p:cNvSpPr>
          <p:nvPr>
            <p:ph type="ftr" sz="quarter" idx="10"/>
          </p:nvPr>
        </p:nvSpPr>
        <p:spPr>
          <a:ln/>
        </p:spPr>
        <p:txBody>
          <a:bodyPr/>
          <a:lstStyle>
            <a:lvl1pPr>
              <a:defRPr/>
            </a:lvl1pPr>
          </a:lstStyle>
          <a:p>
            <a:pPr>
              <a:defRPr/>
            </a:pPr>
            <a:endParaRPr lang="en-US">
              <a:solidFill>
                <a:srgbClr val="626469"/>
              </a:solidFill>
            </a:endParaRPr>
          </a:p>
        </p:txBody>
      </p:sp>
    </p:spTree>
    <p:extLst>
      <p:ext uri="{BB962C8B-B14F-4D97-AF65-F5344CB8AC3E}">
        <p14:creationId xmlns:p14="http://schemas.microsoft.com/office/powerpoint/2010/main" val="1269684952"/>
      </p:ext>
    </p:extLst>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66675"/>
            <a:ext cx="2114550" cy="4389835"/>
          </a:xfrm>
        </p:spPr>
        <p:txBody>
          <a:bodyPr vert="eaVert"/>
          <a:lstStyle/>
          <a:p>
            <a:r>
              <a:rPr lang="en-US"/>
              <a:t>Click to edit Master title style</a:t>
            </a:r>
            <a:endParaRPr lang="de-CH" dirty="0"/>
          </a:p>
        </p:txBody>
      </p:sp>
      <p:sp>
        <p:nvSpPr>
          <p:cNvPr id="3" name="Vertical Text Placeholder 2"/>
          <p:cNvSpPr>
            <a:spLocks noGrp="1"/>
          </p:cNvSpPr>
          <p:nvPr>
            <p:ph type="body" orient="vert" idx="1"/>
          </p:nvPr>
        </p:nvSpPr>
        <p:spPr>
          <a:xfrm>
            <a:off x="373064" y="66675"/>
            <a:ext cx="6192837" cy="43898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a:solidFill>
                <a:srgbClr val="626469"/>
              </a:solidFill>
            </a:endParaRPr>
          </a:p>
        </p:txBody>
      </p:sp>
    </p:spTree>
    <p:extLst>
      <p:ext uri="{BB962C8B-B14F-4D97-AF65-F5344CB8AC3E}">
        <p14:creationId xmlns:p14="http://schemas.microsoft.com/office/powerpoint/2010/main" val="3348787800"/>
      </p:ext>
    </p:extLst>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0243" name="think-cell Slide" r:id="rId4" imgW="395" imgH="394" progId="TCLayout.ActiveDocument.1">
                  <p:embed/>
                </p:oleObj>
              </mc:Choice>
              <mc:Fallback>
                <p:oleObj name="think-cell Slide" r:id="rId4" imgW="395" imgH="394" progId="TCLayout.ActiveDocument.1">
                  <p:embed/>
                  <p:pic>
                    <p:nvPicPr>
                      <p:cNvPr id="4" name="Object 3" hidden="1"/>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a:xfrm>
            <a:off x="760848" y="4756125"/>
            <a:ext cx="5753100" cy="387375"/>
          </a:xfrm>
        </p:spPr>
        <p:txBody>
          <a:bodyPr/>
          <a:lstStyle/>
          <a:p>
            <a:pPr>
              <a:defRPr/>
            </a:pPr>
            <a:endParaRPr lang="en-US" dirty="0">
              <a:solidFill>
                <a:srgbClr val="626469"/>
              </a:solidFill>
            </a:endParaRPr>
          </a:p>
        </p:txBody>
      </p:sp>
    </p:spTree>
    <p:extLst>
      <p:ext uri="{BB962C8B-B14F-4D97-AF65-F5344CB8AC3E}">
        <p14:creationId xmlns:p14="http://schemas.microsoft.com/office/powerpoint/2010/main" val="2823933549"/>
      </p:ext>
    </p:extLst>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1267" name="think-cell Slide" r:id="rId4" imgW="592" imgH="591" progId="TCLayout.ActiveDocument.1">
                  <p:embed/>
                </p:oleObj>
              </mc:Choice>
              <mc:Fallback>
                <p:oleObj name="think-cell Slide" r:id="rId4" imgW="592" imgH="591" progId="TCLayout.ActiveDocument.1">
                  <p:embed/>
                  <p:pic>
                    <p:nvPicPr>
                      <p:cNvPr id="2" name="Object 1" hidden="1"/>
                      <p:cNvPicPr/>
                      <p:nvPr/>
                    </p:nvPicPr>
                    <p:blipFill>
                      <a:blip r:embed="rId5"/>
                      <a:stretch>
                        <a:fillRect/>
                      </a:stretch>
                    </p:blipFill>
                    <p:spPr>
                      <a:xfrm>
                        <a:off x="1589" y="1192"/>
                        <a:ext cx="1587" cy="1190"/>
                      </a:xfrm>
                      <a:prstGeom prst="rect">
                        <a:avLst/>
                      </a:prstGeom>
                    </p:spPr>
                  </p:pic>
                </p:oleObj>
              </mc:Fallback>
            </mc:AlternateContent>
          </a:graphicData>
        </a:graphic>
      </p:graphicFrame>
      <p:pic>
        <p:nvPicPr>
          <p:cNvPr id="4" name="Picture 2" descr="powerpoint_land_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88" y="0"/>
            <a:ext cx="9150351" cy="5143500"/>
          </a:xfrm>
          <a:prstGeom prst="rect">
            <a:avLst/>
          </a:prstGeom>
          <a:noFill/>
          <a:ln w="9525">
            <a:noFill/>
            <a:miter lim="800000"/>
            <a:headEnd/>
            <a:tailEnd/>
          </a:ln>
        </p:spPr>
      </p:pic>
      <p:sp>
        <p:nvSpPr>
          <p:cNvPr id="8195" name="Rectangle 3"/>
          <p:cNvSpPr>
            <a:spLocks noGrp="1" noChangeArrowheads="1"/>
          </p:cNvSpPr>
          <p:nvPr>
            <p:ph type="subTitle" sz="quarter" idx="1"/>
          </p:nvPr>
        </p:nvSpPr>
        <p:spPr>
          <a:xfrm>
            <a:off x="685801" y="4445794"/>
            <a:ext cx="4212000" cy="270272"/>
          </a:xfrm>
        </p:spPr>
        <p:txBody>
          <a:bodyPr wrap="none"/>
          <a:lstStyle>
            <a:lvl1pPr marL="0" indent="0">
              <a:buFont typeface="Arial" charset="0"/>
              <a:buNone/>
              <a:defRPr sz="900">
                <a:solidFill>
                  <a:schemeClr val="tx2"/>
                </a:solidFill>
              </a:defRPr>
            </a:lvl1pPr>
          </a:lstStyle>
          <a:p>
            <a:r>
              <a:rPr lang="en-US" noProof="0"/>
              <a:t>Click to edit Master subtitle style</a:t>
            </a:r>
            <a:endParaRPr lang="en-US" noProof="0" dirty="0"/>
          </a:p>
        </p:txBody>
      </p:sp>
      <p:sp>
        <p:nvSpPr>
          <p:cNvPr id="8196" name="Rectangle 4"/>
          <p:cNvSpPr>
            <a:spLocks noGrp="1" noChangeArrowheads="1"/>
          </p:cNvSpPr>
          <p:nvPr>
            <p:ph type="ctrTitle" sz="quarter"/>
          </p:nvPr>
        </p:nvSpPr>
        <p:spPr>
          <a:xfrm>
            <a:off x="687389" y="3026569"/>
            <a:ext cx="7197725" cy="316706"/>
          </a:xfrm>
        </p:spPr>
        <p:txBody>
          <a:bodyPr anchor="t"/>
          <a:lstStyle>
            <a:lvl1pPr>
              <a:defRPr sz="2100"/>
            </a:lvl1pPr>
          </a:lstStyle>
          <a:p>
            <a:r>
              <a:rPr lang="en-US"/>
              <a:t>Click to edit Master title style</a:t>
            </a:r>
            <a:endParaRPr lang="en-US" dirty="0"/>
          </a:p>
        </p:txBody>
      </p:sp>
      <p:sp>
        <p:nvSpPr>
          <p:cNvPr id="6" name="Fußzeilenplatzhalter 5"/>
          <p:cNvSpPr>
            <a:spLocks noGrp="1"/>
          </p:cNvSpPr>
          <p:nvPr>
            <p:ph type="ftr" sz="quarter" idx="10"/>
          </p:nvPr>
        </p:nvSpPr>
        <p:spPr>
          <a:xfrm>
            <a:off x="4964400" y="4446900"/>
            <a:ext cx="2772000" cy="270000"/>
          </a:xfrm>
        </p:spPr>
        <p:txBody>
          <a:bodyPr tIns="0" rIns="0" bIns="0" anchor="t">
            <a:normAutofit/>
          </a:bodyPr>
          <a:lstStyle>
            <a:lvl1pPr algn="r">
              <a:defRPr sz="900">
                <a:solidFill>
                  <a:schemeClr val="accent6">
                    <a:lumMod val="75000"/>
                  </a:schemeClr>
                </a:solidFill>
              </a:defRPr>
            </a:lvl1pPr>
          </a:lstStyle>
          <a:p>
            <a:pPr>
              <a:defRPr/>
            </a:pPr>
            <a:endParaRPr lang="en-US" dirty="0">
              <a:solidFill>
                <a:srgbClr val="5F7800">
                  <a:lumMod val="75000"/>
                </a:srgbClr>
              </a:solidFill>
            </a:endParaRPr>
          </a:p>
        </p:txBody>
      </p:sp>
    </p:spTree>
    <p:extLst>
      <p:ext uri="{BB962C8B-B14F-4D97-AF65-F5344CB8AC3E}">
        <p14:creationId xmlns:p14="http://schemas.microsoft.com/office/powerpoint/2010/main" val="3091580718"/>
      </p:ext>
    </p:extLst>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2291" name="think-cell Slide" r:id="rId4" imgW="359" imgH="360" progId="TCLayout.ActiveDocument.1">
                  <p:embed/>
                </p:oleObj>
              </mc:Choice>
              <mc:Fallback>
                <p:oleObj name="think-cell Slide" r:id="rId4" imgW="359" imgH="360" progId="TCLayout.ActiveDocument.1">
                  <p:embed/>
                  <p:pic>
                    <p:nvPicPr>
                      <p:cNvPr id="5" name="Object 4" hidden="1"/>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de-CH" dirty="0"/>
          </a:p>
        </p:txBody>
      </p:sp>
      <p:sp>
        <p:nvSpPr>
          <p:cNvPr id="3" name="Content Placeholder 2"/>
          <p:cNvSpPr>
            <a:spLocks noGrp="1"/>
          </p:cNvSpPr>
          <p:nvPr>
            <p:ph idx="1"/>
          </p:nvPr>
        </p:nvSpPr>
        <p:spPr>
          <a:xfrm>
            <a:off x="357159" y="910816"/>
            <a:ext cx="8459787" cy="3548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Rectangle 5"/>
          <p:cNvSpPr>
            <a:spLocks noGrp="1" noChangeArrowheads="1"/>
          </p:cNvSpPr>
          <p:nvPr>
            <p:ph type="ftr" sz="quarter" idx="10"/>
          </p:nvPr>
        </p:nvSpPr>
        <p:spPr>
          <a:xfrm>
            <a:off x="792163" y="4842887"/>
            <a:ext cx="5753100" cy="282179"/>
          </a:xfrm>
          <a:ln/>
        </p:spPr>
        <p:txBody>
          <a:bodyPr/>
          <a:lstStyle>
            <a:lvl1pPr>
              <a:defRPr/>
            </a:lvl1pPr>
          </a:lstStyle>
          <a:p>
            <a:pPr>
              <a:defRPr/>
            </a:pPr>
            <a:endParaRPr lang="en-US">
              <a:solidFill>
                <a:srgbClr val="626469"/>
              </a:solidFill>
            </a:endParaRPr>
          </a:p>
        </p:txBody>
      </p:sp>
    </p:spTree>
    <p:extLst>
      <p:ext uri="{BB962C8B-B14F-4D97-AF65-F5344CB8AC3E}">
        <p14:creationId xmlns:p14="http://schemas.microsoft.com/office/powerpoint/2010/main" val="154611133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dirty="0"/>
          </a:p>
        </p:txBody>
      </p:sp>
      <p:sp>
        <p:nvSpPr>
          <p:cNvPr id="3" name="Content Placeholder 2"/>
          <p:cNvSpPr>
            <a:spLocks noGrp="1"/>
          </p:cNvSpPr>
          <p:nvPr>
            <p:ph sz="half" idx="1"/>
          </p:nvPr>
        </p:nvSpPr>
        <p:spPr>
          <a:xfrm>
            <a:off x="373063" y="908448"/>
            <a:ext cx="4152900" cy="35480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CH" dirty="0"/>
          </a:p>
        </p:txBody>
      </p:sp>
      <p:sp>
        <p:nvSpPr>
          <p:cNvPr id="4" name="Content Placeholder 3"/>
          <p:cNvSpPr>
            <a:spLocks noGrp="1"/>
          </p:cNvSpPr>
          <p:nvPr>
            <p:ph sz="half" idx="2"/>
          </p:nvPr>
        </p:nvSpPr>
        <p:spPr>
          <a:xfrm>
            <a:off x="4678366" y="908448"/>
            <a:ext cx="4154487" cy="35480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Tree>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1650" b="1" cap="none" baseline="0"/>
            </a:lvl1pPr>
          </a:lstStyle>
          <a:p>
            <a:r>
              <a:rPr lang="en-US"/>
              <a:t>Click to edit Master title style</a:t>
            </a:r>
            <a:endParaRPr lang="de-CH"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b="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solidFill>
                <a:srgbClr val="626469"/>
              </a:solidFill>
            </a:endParaRPr>
          </a:p>
        </p:txBody>
      </p:sp>
    </p:spTree>
    <p:extLst>
      <p:ext uri="{BB962C8B-B14F-4D97-AF65-F5344CB8AC3E}">
        <p14:creationId xmlns:p14="http://schemas.microsoft.com/office/powerpoint/2010/main" val="226110833"/>
      </p:ext>
    </p:extLst>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dirty="0"/>
          </a:p>
        </p:txBody>
      </p:sp>
      <p:sp>
        <p:nvSpPr>
          <p:cNvPr id="3" name="Content Placeholder 2"/>
          <p:cNvSpPr>
            <a:spLocks noGrp="1"/>
          </p:cNvSpPr>
          <p:nvPr>
            <p:ph sz="half" idx="1"/>
          </p:nvPr>
        </p:nvSpPr>
        <p:spPr>
          <a:xfrm>
            <a:off x="373063" y="908447"/>
            <a:ext cx="4152900" cy="3548063"/>
          </a:xfrm>
        </p:spPr>
        <p:txBody>
          <a:bodyPr/>
          <a:lstStyle>
            <a:lvl1pPr>
              <a:defRPr sz="1500"/>
            </a:lvl1pPr>
            <a:lvl2pPr>
              <a:defRPr sz="1500"/>
            </a:lvl2pPr>
            <a:lvl3pPr>
              <a:defRPr sz="1500"/>
            </a:lvl3pPr>
            <a:lvl4pPr>
              <a:defRPr sz="1500"/>
            </a:lvl4pPr>
            <a:lvl5pPr>
              <a:defRPr sz="15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Content Placeholder 3"/>
          <p:cNvSpPr>
            <a:spLocks noGrp="1"/>
          </p:cNvSpPr>
          <p:nvPr>
            <p:ph sz="half" idx="2"/>
          </p:nvPr>
        </p:nvSpPr>
        <p:spPr>
          <a:xfrm>
            <a:off x="4678364" y="908447"/>
            <a:ext cx="4154487" cy="3548063"/>
          </a:xfrm>
        </p:spPr>
        <p:txBody>
          <a:bodyPr/>
          <a:lstStyle>
            <a:lvl1pPr>
              <a:defRPr sz="1500"/>
            </a:lvl1pPr>
            <a:lvl2pPr>
              <a:defRPr sz="1500"/>
            </a:lvl2pPr>
            <a:lvl3pPr>
              <a:defRPr sz="1500"/>
            </a:lvl3pPr>
            <a:lvl4pPr>
              <a:defRPr sz="1500"/>
            </a:lvl4pPr>
            <a:lvl5pPr>
              <a:defRPr sz="15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5" name="Rectangle 5"/>
          <p:cNvSpPr>
            <a:spLocks noGrp="1" noChangeArrowheads="1"/>
          </p:cNvSpPr>
          <p:nvPr>
            <p:ph type="ftr" sz="quarter" idx="10"/>
          </p:nvPr>
        </p:nvSpPr>
        <p:spPr>
          <a:ln/>
        </p:spPr>
        <p:txBody>
          <a:bodyPr/>
          <a:lstStyle>
            <a:lvl1pPr>
              <a:defRPr/>
            </a:lvl1pPr>
          </a:lstStyle>
          <a:p>
            <a:pPr>
              <a:defRPr/>
            </a:pPr>
            <a:endParaRPr lang="en-US">
              <a:solidFill>
                <a:srgbClr val="626469"/>
              </a:solidFill>
            </a:endParaRPr>
          </a:p>
        </p:txBody>
      </p:sp>
    </p:spTree>
    <p:extLst>
      <p:ext uri="{BB962C8B-B14F-4D97-AF65-F5344CB8AC3E}">
        <p14:creationId xmlns:p14="http://schemas.microsoft.com/office/powerpoint/2010/main" val="3552639041"/>
      </p:ext>
    </p:extLst>
  </p:cSld>
  <p:clrMapOvr>
    <a:masterClrMapping/>
  </p:clrMapOvr>
  <p:transitio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de-CH"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500"/>
            </a:lvl1pPr>
            <a:lvl2pPr>
              <a:defRPr sz="1500"/>
            </a:lvl2pPr>
            <a:lvl3pPr>
              <a:defRPr sz="1500"/>
            </a:lvl3pPr>
            <a:lvl4pPr>
              <a:defRPr sz="1500"/>
            </a:lvl4pPr>
            <a:lvl5pPr>
              <a:defRPr sz="15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p:cNvSpPr>
            <a:spLocks noGrp="1"/>
          </p:cNvSpPr>
          <p:nvPr>
            <p:ph type="body" sz="quarter" idx="3"/>
          </p:nvPr>
        </p:nvSpPr>
        <p:spPr>
          <a:xfrm>
            <a:off x="4645026" y="1151335"/>
            <a:ext cx="4041775" cy="479822"/>
          </a:xfrm>
          <a:noFill/>
          <a:ln w="9525">
            <a:noFill/>
            <a:miter lim="800000"/>
            <a:headEnd/>
            <a:tailEnd/>
          </a:ln>
        </p:spPr>
        <p:txBody>
          <a:bodyPr anchor="b"/>
          <a:lstStyle>
            <a:lvl1pPr marL="0" indent="0">
              <a:buNone/>
              <a:defRPr lang="en-US" sz="1500" b="1" smtClean="0">
                <a:solidFill>
                  <a:schemeClr val="tx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500"/>
            </a:lvl1pPr>
            <a:lvl2pPr>
              <a:defRPr sz="1500"/>
            </a:lvl2pPr>
            <a:lvl3pPr>
              <a:defRPr sz="1500"/>
            </a:lvl3pPr>
            <a:lvl4pPr>
              <a:defRPr sz="1500"/>
            </a:lvl4pPr>
            <a:lvl5pPr>
              <a:defRPr sz="15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7" name="Rectangle 5"/>
          <p:cNvSpPr>
            <a:spLocks noGrp="1" noChangeArrowheads="1"/>
          </p:cNvSpPr>
          <p:nvPr>
            <p:ph type="ftr" sz="quarter" idx="10"/>
          </p:nvPr>
        </p:nvSpPr>
        <p:spPr>
          <a:ln/>
        </p:spPr>
        <p:txBody>
          <a:bodyPr anchor="ctr" anchorCtr="0">
            <a:normAutofit/>
          </a:bodyPr>
          <a:lstStyle>
            <a:lvl1pPr>
              <a:defRPr sz="600"/>
            </a:lvl1pPr>
          </a:lstStyle>
          <a:p>
            <a:pPr>
              <a:defRPr/>
            </a:pPr>
            <a:endParaRPr lang="en-US" dirty="0">
              <a:solidFill>
                <a:srgbClr val="626469"/>
              </a:solidFill>
            </a:endParaRPr>
          </a:p>
        </p:txBody>
      </p:sp>
    </p:spTree>
    <p:extLst>
      <p:ext uri="{BB962C8B-B14F-4D97-AF65-F5344CB8AC3E}">
        <p14:creationId xmlns:p14="http://schemas.microsoft.com/office/powerpoint/2010/main" val="3643940063"/>
      </p:ext>
    </p:extLst>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Rectangle 5"/>
          <p:cNvSpPr>
            <a:spLocks noGrp="1" noChangeArrowheads="1"/>
          </p:cNvSpPr>
          <p:nvPr>
            <p:ph type="ftr" sz="quarter" idx="10"/>
          </p:nvPr>
        </p:nvSpPr>
        <p:spPr>
          <a:ln/>
        </p:spPr>
        <p:txBody>
          <a:bodyPr/>
          <a:lstStyle>
            <a:lvl1pPr>
              <a:defRPr/>
            </a:lvl1pPr>
          </a:lstStyle>
          <a:p>
            <a:pPr>
              <a:defRPr/>
            </a:pPr>
            <a:endParaRPr lang="en-US">
              <a:solidFill>
                <a:srgbClr val="626469"/>
              </a:solidFill>
            </a:endParaRPr>
          </a:p>
        </p:txBody>
      </p:sp>
    </p:spTree>
    <p:extLst>
      <p:ext uri="{BB962C8B-B14F-4D97-AF65-F5344CB8AC3E}">
        <p14:creationId xmlns:p14="http://schemas.microsoft.com/office/powerpoint/2010/main" val="894653903"/>
      </p:ext>
    </p:extLst>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solidFill>
                <a:srgbClr val="626469"/>
              </a:solidFill>
            </a:endParaRPr>
          </a:p>
        </p:txBody>
      </p:sp>
    </p:spTree>
    <p:extLst>
      <p:ext uri="{BB962C8B-B14F-4D97-AF65-F5344CB8AC3E}">
        <p14:creationId xmlns:p14="http://schemas.microsoft.com/office/powerpoint/2010/main" val="2583850195"/>
      </p:ext>
    </p:extLst>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650" b="1"/>
            </a:lvl1pPr>
          </a:lstStyle>
          <a:p>
            <a:r>
              <a:rPr lang="en-US"/>
              <a:t>Click to edit Master title style</a:t>
            </a:r>
            <a:endParaRPr lang="de-CH" dirty="0"/>
          </a:p>
        </p:txBody>
      </p:sp>
      <p:sp>
        <p:nvSpPr>
          <p:cNvPr id="3" name="Content Placeholder 2"/>
          <p:cNvSpPr>
            <a:spLocks noGrp="1"/>
          </p:cNvSpPr>
          <p:nvPr>
            <p:ph idx="1"/>
          </p:nvPr>
        </p:nvSpPr>
        <p:spPr>
          <a:xfrm>
            <a:off x="3575050" y="204788"/>
            <a:ext cx="5111750" cy="4389835"/>
          </a:xfrm>
        </p:spPr>
        <p:txBody>
          <a:bodyPr/>
          <a:lstStyle>
            <a:lvl1pPr>
              <a:defRPr sz="1500"/>
            </a:lvl1pPr>
            <a:lvl2pPr>
              <a:defRPr sz="1500"/>
            </a:lvl2pPr>
            <a:lvl3pPr>
              <a:defRPr sz="15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solidFill>
                <a:srgbClr val="626469"/>
              </a:solidFill>
            </a:endParaRPr>
          </a:p>
        </p:txBody>
      </p:sp>
    </p:spTree>
    <p:extLst>
      <p:ext uri="{BB962C8B-B14F-4D97-AF65-F5344CB8AC3E}">
        <p14:creationId xmlns:p14="http://schemas.microsoft.com/office/powerpoint/2010/main" val="968870771"/>
      </p:ext>
    </p:extLst>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650" b="1"/>
            </a:lvl1pPr>
          </a:lstStyle>
          <a:p>
            <a:r>
              <a:rPr lang="en-US"/>
              <a:t>Click to edit Master title style</a:t>
            </a:r>
            <a:endParaRPr lang="de-CH" dirty="0"/>
          </a:p>
        </p:txBody>
      </p:sp>
      <p:sp>
        <p:nvSpPr>
          <p:cNvPr id="3" name="Picture Placeholder 2"/>
          <p:cNvSpPr>
            <a:spLocks noGrp="1"/>
          </p:cNvSpPr>
          <p:nvPr>
            <p:ph type="pic" idx="1"/>
          </p:nvPr>
        </p:nvSpPr>
        <p:spPr>
          <a:xfrm>
            <a:off x="1792288" y="459581"/>
            <a:ext cx="5486400" cy="3086100"/>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de-CH"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solidFill>
                <a:srgbClr val="626469"/>
              </a:solidFill>
            </a:endParaRPr>
          </a:p>
        </p:txBody>
      </p:sp>
    </p:spTree>
    <p:extLst>
      <p:ext uri="{BB962C8B-B14F-4D97-AF65-F5344CB8AC3E}">
        <p14:creationId xmlns:p14="http://schemas.microsoft.com/office/powerpoint/2010/main" val="1760451302"/>
      </p:ext>
    </p:extLst>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Rectangle 5"/>
          <p:cNvSpPr>
            <a:spLocks noGrp="1" noChangeArrowheads="1"/>
          </p:cNvSpPr>
          <p:nvPr>
            <p:ph type="ftr" sz="quarter" idx="10"/>
          </p:nvPr>
        </p:nvSpPr>
        <p:spPr>
          <a:ln/>
        </p:spPr>
        <p:txBody>
          <a:bodyPr/>
          <a:lstStyle>
            <a:lvl1pPr>
              <a:defRPr/>
            </a:lvl1pPr>
          </a:lstStyle>
          <a:p>
            <a:pPr>
              <a:defRPr/>
            </a:pPr>
            <a:endParaRPr lang="en-US">
              <a:solidFill>
                <a:srgbClr val="626469"/>
              </a:solidFill>
            </a:endParaRPr>
          </a:p>
        </p:txBody>
      </p:sp>
    </p:spTree>
    <p:extLst>
      <p:ext uri="{BB962C8B-B14F-4D97-AF65-F5344CB8AC3E}">
        <p14:creationId xmlns:p14="http://schemas.microsoft.com/office/powerpoint/2010/main" val="2140610277"/>
      </p:ext>
    </p:extLst>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66675"/>
            <a:ext cx="2114550" cy="4389835"/>
          </a:xfrm>
        </p:spPr>
        <p:txBody>
          <a:bodyPr vert="eaVert"/>
          <a:lstStyle/>
          <a:p>
            <a:r>
              <a:rPr lang="en-US"/>
              <a:t>Click to edit Master title style</a:t>
            </a:r>
            <a:endParaRPr lang="de-CH" dirty="0"/>
          </a:p>
        </p:txBody>
      </p:sp>
      <p:sp>
        <p:nvSpPr>
          <p:cNvPr id="3" name="Vertical Text Placeholder 2"/>
          <p:cNvSpPr>
            <a:spLocks noGrp="1"/>
          </p:cNvSpPr>
          <p:nvPr>
            <p:ph type="body" orient="vert" idx="1"/>
          </p:nvPr>
        </p:nvSpPr>
        <p:spPr>
          <a:xfrm>
            <a:off x="373064" y="66675"/>
            <a:ext cx="6192837" cy="43898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a:solidFill>
                <a:srgbClr val="626469"/>
              </a:solidFill>
            </a:endParaRPr>
          </a:p>
        </p:txBody>
      </p:sp>
    </p:spTree>
    <p:extLst>
      <p:ext uri="{BB962C8B-B14F-4D97-AF65-F5344CB8AC3E}">
        <p14:creationId xmlns:p14="http://schemas.microsoft.com/office/powerpoint/2010/main" val="2302820675"/>
      </p:ext>
    </p:extLst>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body text, two columns, one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99" y="464162"/>
            <a:ext cx="5084899" cy="549093"/>
          </a:xfrm>
        </p:spPr>
        <p:txBody>
          <a:bodyPr/>
          <a:lstStyle/>
          <a:p>
            <a:r>
              <a:rPr lang="en-US" dirty="0"/>
              <a:t>CLICK TO EDIT MASTER STYLE</a:t>
            </a:r>
          </a:p>
        </p:txBody>
      </p:sp>
      <p:sp>
        <p:nvSpPr>
          <p:cNvPr id="3" name="Slide Number Placeholder 2"/>
          <p:cNvSpPr>
            <a:spLocks noGrp="1"/>
          </p:cNvSpPr>
          <p:nvPr>
            <p:ph type="sldNum" sz="quarter" idx="10"/>
          </p:nvPr>
        </p:nvSpPr>
        <p:spPr/>
        <p:txBody>
          <a:bodyPr/>
          <a:lstStyle/>
          <a:p>
            <a:fld id="{8D57DBB9-07C6-49AB-BFD5-E737C7E241F6}" type="slidenum">
              <a:rPr lang="en-US" smtClean="0">
                <a:solidFill>
                  <a:srgbClr val="666465"/>
                </a:solidFill>
              </a:rPr>
              <a:pPr/>
              <a:t>‹#›</a:t>
            </a:fld>
            <a:endParaRPr lang="en-US" dirty="0">
              <a:solidFill>
                <a:srgbClr val="666465"/>
              </a:solidFill>
            </a:endParaRPr>
          </a:p>
        </p:txBody>
      </p:sp>
      <p:sp>
        <p:nvSpPr>
          <p:cNvPr id="7" name="Text Placeholder 6"/>
          <p:cNvSpPr>
            <a:spLocks noGrp="1"/>
          </p:cNvSpPr>
          <p:nvPr>
            <p:ph type="body" sz="quarter" idx="11"/>
          </p:nvPr>
        </p:nvSpPr>
        <p:spPr>
          <a:xfrm>
            <a:off x="370116" y="1302819"/>
            <a:ext cx="4114800" cy="3104082"/>
          </a:xfrm>
        </p:spPr>
        <p:txBody>
          <a:bodyPr>
            <a:noAutofit/>
          </a:bodyPr>
          <a:lstStyle/>
          <a:p>
            <a:pPr lvl="0"/>
            <a:r>
              <a:rPr lang="en-US"/>
              <a:t>Click to edit Master text styles</a:t>
            </a:r>
          </a:p>
          <a:p>
            <a:pPr lvl="1"/>
            <a:r>
              <a:rPr lang="en-US"/>
              <a:t>Second level</a:t>
            </a:r>
          </a:p>
          <a:p>
            <a:pPr lvl="2"/>
            <a:r>
              <a:rPr lang="en-US"/>
              <a:t>Third level</a:t>
            </a:r>
          </a:p>
        </p:txBody>
      </p:sp>
      <p:sp>
        <p:nvSpPr>
          <p:cNvPr id="6" name="Text Placeholder 5"/>
          <p:cNvSpPr>
            <a:spLocks noGrp="1"/>
          </p:cNvSpPr>
          <p:nvPr>
            <p:ph type="body" sz="quarter" idx="12"/>
          </p:nvPr>
        </p:nvSpPr>
        <p:spPr>
          <a:xfrm>
            <a:off x="4678363" y="1302818"/>
            <a:ext cx="4114800" cy="3104082"/>
          </a:xfrm>
        </p:spPr>
        <p:txBody>
          <a:bodyPr>
            <a:noAutofit/>
          </a:bodyPr>
          <a:lstStyle>
            <a:lvl1pPr algn="l" defTabSz="685783" rtl="0" eaLnBrk="1" latinLnBrk="0" hangingPunct="1">
              <a:spcBef>
                <a:spcPts val="300"/>
              </a:spcBef>
              <a:buClr>
                <a:schemeClr val="accent4"/>
              </a:buClr>
              <a:defRPr lang="en-US" sz="1800" kern="1200" dirty="0" smtClean="0">
                <a:solidFill>
                  <a:schemeClr val="tx1"/>
                </a:solidFill>
                <a:latin typeface="Arial Narrow" panose="020B0606020202030204" pitchFamily="34" charset="0"/>
                <a:ea typeface="+mn-ea"/>
                <a:cs typeface="+mn-cs"/>
              </a:defRPr>
            </a:lvl1pPr>
            <a:lvl2pPr algn="l" defTabSz="685783" rtl="0" eaLnBrk="1" latinLnBrk="0" hangingPunct="1">
              <a:spcBef>
                <a:spcPts val="300"/>
              </a:spcBef>
              <a:buClr>
                <a:schemeClr val="accent4"/>
              </a:buClr>
              <a:defRPr lang="en-US" sz="1800" kern="1200" dirty="0" smtClean="0">
                <a:solidFill>
                  <a:schemeClr val="tx1"/>
                </a:solidFill>
                <a:latin typeface="Arial Narrow" panose="020B0606020202030204" pitchFamily="34" charset="0"/>
                <a:ea typeface="+mn-ea"/>
                <a:cs typeface="+mn-cs"/>
              </a:defRPr>
            </a:lvl2pPr>
            <a:lvl3pPr algn="l" defTabSz="685783" rtl="0" eaLnBrk="1" latinLnBrk="0" hangingPunct="1">
              <a:spcBef>
                <a:spcPts val="300"/>
              </a:spcBef>
              <a:buClr>
                <a:schemeClr val="accent4"/>
              </a:buClr>
              <a:defRPr lang="en-US" sz="1800" kern="1200" dirty="0" smtClean="0">
                <a:solidFill>
                  <a:schemeClr val="tx1"/>
                </a:solidFill>
                <a:latin typeface="Arial Narrow" panose="020B0606020202030204" pitchFamily="34" charset="0"/>
                <a:ea typeface="+mn-ea"/>
                <a:cs typeface="+mn-cs"/>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61350038"/>
      </p:ext>
    </p:extLst>
  </p:cSld>
  <p:clrMapOvr>
    <a:masterClrMapping/>
  </p:clrMapOvr>
  <p:transition>
    <p:fade/>
  </p:transition>
  <p:extLst mod="1">
    <p:ext uri="{DCECCB84-F9BA-43D5-87BE-67443E8EF086}">
      <p15:sldGuideLst xmlns:p15="http://schemas.microsoft.com/office/powerpoint/2012/main">
        <p15:guide id="1" orient="horz" pos="815">
          <p15:clr>
            <a:srgbClr val="9FCC3B"/>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9864" y="274818"/>
            <a:ext cx="8229600" cy="942975"/>
          </a:xfrm>
        </p:spPr>
        <p:txBody>
          <a:bodyPr/>
          <a:lstStyle>
            <a:lvl1pPr>
              <a:defRPr/>
            </a:lvl1pPr>
          </a:lstStyle>
          <a:p>
            <a:r>
              <a:rPr lang="en-US"/>
              <a:t>Click to edit Master title style</a:t>
            </a:r>
            <a:endParaRPr lang="de-CH"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p:cNvSpPr>
            <a:spLocks noGrp="1"/>
          </p:cNvSpPr>
          <p:nvPr>
            <p:ph type="body" sz="quarter" idx="3"/>
          </p:nvPr>
        </p:nvSpPr>
        <p:spPr>
          <a:xfrm>
            <a:off x="4645028" y="1151335"/>
            <a:ext cx="4041775" cy="479822"/>
          </a:xfrm>
          <a:noFill/>
          <a:ln w="9525">
            <a:noFill/>
            <a:miter lim="800000"/>
            <a:headEnd/>
            <a:tailEnd/>
          </a:ln>
        </p:spPr>
        <p:txBody>
          <a:bodyPr anchor="b"/>
          <a:lstStyle>
            <a:lvl1pPr marL="0" indent="0">
              <a:buNone/>
              <a:defRPr lang="en-US" sz="2000" b="1"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Tree>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2_blank white">
    <p:bg bwMode="auto">
      <p:bgPr>
        <a:solidFill>
          <a:schemeClr val="bg1"/>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a:xfrm>
            <a:off x="8661401" y="4830764"/>
            <a:ext cx="420688" cy="273844"/>
          </a:xfrm>
        </p:spPr>
        <p:txBody>
          <a:bodyPr/>
          <a:lstStyle/>
          <a:p>
            <a:fld id="{8D57DBB9-07C6-49AB-BFD5-E737C7E241F6}" type="slidenum">
              <a:rPr lang="en-US" smtClean="0">
                <a:solidFill>
                  <a:srgbClr val="666465"/>
                </a:solidFill>
              </a:rPr>
              <a:pPr/>
              <a:t>‹#›</a:t>
            </a:fld>
            <a:endParaRPr lang="en-US" dirty="0">
              <a:solidFill>
                <a:srgbClr val="666465"/>
              </a:solidFill>
            </a:endParaRPr>
          </a:p>
        </p:txBody>
      </p:sp>
    </p:spTree>
    <p:extLst>
      <p:ext uri="{BB962C8B-B14F-4D97-AF65-F5344CB8AC3E}">
        <p14:creationId xmlns:p14="http://schemas.microsoft.com/office/powerpoint/2010/main" val="171852666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7219" y="281161"/>
            <a:ext cx="8387369" cy="622560"/>
          </a:xfrm>
        </p:spPr>
        <p:txBody>
          <a:bodyPr/>
          <a:lstStyle>
            <a:lvl1pPr>
              <a:defRPr sz="2200"/>
            </a:lvl1pPr>
          </a:lstStyle>
          <a:p>
            <a:r>
              <a:rPr lang="en-US" dirty="0"/>
              <a:t>Click to edit Master title style</a:t>
            </a:r>
            <a:endParaRPr lang="de-CH" dirty="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200" b="1"/>
            </a:lvl1pPr>
          </a:lstStyle>
          <a:p>
            <a:r>
              <a:rPr lang="en-US"/>
              <a:t>Click to edit Master title style</a:t>
            </a:r>
            <a:endParaRPr lang="de-CH" dirty="0"/>
          </a:p>
        </p:txBody>
      </p:sp>
      <p:sp>
        <p:nvSpPr>
          <p:cNvPr id="3" name="Content Placeholder 2"/>
          <p:cNvSpPr>
            <a:spLocks noGrp="1"/>
          </p:cNvSpPr>
          <p:nvPr>
            <p:ph idx="1"/>
          </p:nvPr>
        </p:nvSpPr>
        <p:spPr>
          <a:xfrm>
            <a:off x="3575050" y="204789"/>
            <a:ext cx="5111750" cy="4389835"/>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200" b="1"/>
            </a:lvl1pPr>
          </a:lstStyle>
          <a:p>
            <a:r>
              <a:rPr lang="en-US"/>
              <a:t>Click to edit Master title style</a:t>
            </a:r>
            <a:endParaRPr lang="de-CH" dirty="0"/>
          </a:p>
        </p:txBody>
      </p:sp>
      <p:sp>
        <p:nvSpPr>
          <p:cNvPr id="3" name="Picture Placeholder 2"/>
          <p:cNvSpPr>
            <a:spLocks noGrp="1"/>
          </p:cNvSpPr>
          <p:nvPr>
            <p:ph type="pic" idx="1"/>
          </p:nvPr>
        </p:nvSpPr>
        <p:spPr>
          <a:xfrm>
            <a:off x="1792288" y="459581"/>
            <a:ext cx="5486400" cy="30861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de-CH" noProof="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emf"/><Relationship Id="rId2" Type="http://schemas.openxmlformats.org/officeDocument/2006/relationships/slideLayout" Target="../slideLayouts/slideLayout14.xml"/><Relationship Id="rId16" Type="http://schemas.openxmlformats.org/officeDocument/2006/relationships/oleObject" Target="../embeddings/oleObject1.bin"/><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ags" Target="../tags/tag1.xml"/><Relationship Id="rId10" Type="http://schemas.openxmlformats.org/officeDocument/2006/relationships/slideLayout" Target="../slideLayouts/slideLayout22.xml"/><Relationship Id="rId19" Type="http://schemas.openxmlformats.org/officeDocument/2006/relationships/image" Target="../media/image5.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vmlDrawing" Target="../drawings/vmlDrawing1.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4.emf"/><Relationship Id="rId2" Type="http://schemas.openxmlformats.org/officeDocument/2006/relationships/slideLayout" Target="../slideLayouts/slideLayout26.xml"/><Relationship Id="rId16" Type="http://schemas.openxmlformats.org/officeDocument/2006/relationships/oleObject" Target="../embeddings/oleObject5.bin"/><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ags" Target="../tags/tag5.xml"/><Relationship Id="rId10" Type="http://schemas.openxmlformats.org/officeDocument/2006/relationships/slideLayout" Target="../slideLayouts/slideLayout34.xml"/><Relationship Id="rId19" Type="http://schemas.openxmlformats.org/officeDocument/2006/relationships/image" Target="../media/image5.pn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vmlDrawing" Target="../drawings/vmlDrawing5.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18" Type="http://schemas.openxmlformats.org/officeDocument/2006/relationships/image" Target="../media/image1.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4.emf"/><Relationship Id="rId2" Type="http://schemas.openxmlformats.org/officeDocument/2006/relationships/slideLayout" Target="../slideLayouts/slideLayout38.xml"/><Relationship Id="rId16" Type="http://schemas.openxmlformats.org/officeDocument/2006/relationships/oleObject" Target="../embeddings/oleObject9.bin"/><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ags" Target="../tags/tag9.xml"/><Relationship Id="rId10" Type="http://schemas.openxmlformats.org/officeDocument/2006/relationships/slideLayout" Target="../slideLayouts/slideLayout46.xml"/><Relationship Id="rId19" Type="http://schemas.openxmlformats.org/officeDocument/2006/relationships/image" Target="../media/image9.png"/><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vmlDrawing" Target="../drawings/vmlDrawing9.v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1026" name="Picture 7" descr="ppt_land_print_2"/>
          <p:cNvPicPr>
            <a:picLocks noChangeAspect="1" noChangeArrowheads="1"/>
          </p:cNvPicPr>
          <p:nvPr/>
        </p:nvPicPr>
        <p:blipFill>
          <a:blip r:embed="rId14" cstate="screen">
            <a:extLst>
              <a:ext uri="{28A0092B-C50C-407E-A947-70E740481C1C}">
                <a14:useLocalDpi xmlns:a14="http://schemas.microsoft.com/office/drawing/2010/main" val="0"/>
              </a:ext>
            </a:extLst>
          </a:blip>
          <a:srcRect/>
          <a:stretch>
            <a:fillRect/>
          </a:stretch>
        </p:blipFill>
        <p:spPr bwMode="auto">
          <a:xfrm>
            <a:off x="0" y="4630738"/>
            <a:ext cx="9144000" cy="515937"/>
          </a:xfrm>
          <a:prstGeom prst="rect">
            <a:avLst/>
          </a:prstGeom>
          <a:noFill/>
          <a:ln w="9525">
            <a:noFill/>
            <a:miter lim="800000"/>
            <a:headEnd/>
            <a:tailEnd/>
          </a:ln>
        </p:spPr>
      </p:pic>
      <p:sp>
        <p:nvSpPr>
          <p:cNvPr id="1027" name="Rectangle 3"/>
          <p:cNvSpPr>
            <a:spLocks noGrp="1" noChangeArrowheads="1"/>
          </p:cNvSpPr>
          <p:nvPr>
            <p:ph type="title"/>
          </p:nvPr>
        </p:nvSpPr>
        <p:spPr bwMode="auto">
          <a:xfrm>
            <a:off x="377219" y="299030"/>
            <a:ext cx="8387369" cy="6267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1028" name="Rectangle 4"/>
          <p:cNvSpPr>
            <a:spLocks noGrp="1" noChangeArrowheads="1"/>
          </p:cNvSpPr>
          <p:nvPr>
            <p:ph type="body" idx="1"/>
          </p:nvPr>
        </p:nvSpPr>
        <p:spPr bwMode="auto">
          <a:xfrm>
            <a:off x="377219" y="908050"/>
            <a:ext cx="8387369" cy="3548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1030" name="Picture 8" descr="new logo"/>
          <p:cNvPicPr>
            <a:picLocks noChangeAspect="1" noChangeArrowheads="1"/>
          </p:cNvPicPr>
          <p:nvPr userDrawn="1"/>
        </p:nvPicPr>
        <p:blipFill>
          <a:blip r:embed="rId15" cstate="screen">
            <a:extLst>
              <a:ext uri="{28A0092B-C50C-407E-A947-70E740481C1C}">
                <a14:useLocalDpi xmlns:a14="http://schemas.microsoft.com/office/drawing/2010/main" val="0"/>
              </a:ext>
            </a:extLst>
          </a:blip>
          <a:srcRect/>
          <a:stretch>
            <a:fillRect/>
          </a:stretch>
        </p:blipFill>
        <p:spPr bwMode="auto">
          <a:xfrm>
            <a:off x="7764463" y="4775200"/>
            <a:ext cx="1000125" cy="296863"/>
          </a:xfrm>
          <a:prstGeom prst="rect">
            <a:avLst/>
          </a:prstGeom>
          <a:noFill/>
          <a:ln w="9525">
            <a:noFill/>
            <a:miter lim="800000"/>
            <a:headEnd/>
            <a:tailEnd/>
          </a:ln>
        </p:spPr>
      </p:pic>
      <p:sp>
        <p:nvSpPr>
          <p:cNvPr id="7" name="Footer Placeholder 2"/>
          <p:cNvSpPr txBox="1">
            <a:spLocks/>
          </p:cNvSpPr>
          <p:nvPr userDrawn="1"/>
        </p:nvSpPr>
        <p:spPr>
          <a:xfrm>
            <a:off x="560475" y="4816931"/>
            <a:ext cx="2002290" cy="282575"/>
          </a:xfrm>
          <a:prstGeom prst="rect">
            <a:avLst/>
          </a:prstGeom>
        </p:spPr>
        <p:txBody>
          <a:bodyPr>
            <a:noAutofit/>
          </a:bodyPr>
          <a:lstStyle>
            <a:defPPr>
              <a:defRPr lang="en-US"/>
            </a:defPPr>
            <a:lvl1pPr algn="l" rtl="0" fontAlgn="base">
              <a:spcBef>
                <a:spcPct val="0"/>
              </a:spcBef>
              <a:spcAft>
                <a:spcPct val="0"/>
              </a:spcAft>
              <a:defRPr kumimoji="1" sz="1000" kern="1200">
                <a:solidFill>
                  <a:schemeClr val="tx1"/>
                </a:solidFill>
                <a:latin typeface="Arial" charset="0"/>
                <a:ea typeface="ＭＳ Ｐゴシック" charset="-128"/>
                <a:cs typeface="Arial" charset="0"/>
              </a:defRPr>
            </a:lvl1pPr>
            <a:lvl2pPr marL="457200" algn="l" rtl="0" fontAlgn="base">
              <a:spcBef>
                <a:spcPct val="0"/>
              </a:spcBef>
              <a:spcAft>
                <a:spcPct val="0"/>
              </a:spcAft>
              <a:defRPr kumimoji="1" sz="1000" kern="1200">
                <a:solidFill>
                  <a:schemeClr val="tx1"/>
                </a:solidFill>
                <a:latin typeface="Arial" charset="0"/>
                <a:ea typeface="ＭＳ Ｐゴシック" charset="-128"/>
                <a:cs typeface="Arial" charset="0"/>
              </a:defRPr>
            </a:lvl2pPr>
            <a:lvl3pPr marL="914400" algn="l" rtl="0" fontAlgn="base">
              <a:spcBef>
                <a:spcPct val="0"/>
              </a:spcBef>
              <a:spcAft>
                <a:spcPct val="0"/>
              </a:spcAft>
              <a:defRPr kumimoji="1" sz="1000" kern="1200">
                <a:solidFill>
                  <a:schemeClr val="tx1"/>
                </a:solidFill>
                <a:latin typeface="Arial" charset="0"/>
                <a:ea typeface="ＭＳ Ｐゴシック" charset="-128"/>
                <a:cs typeface="Arial" charset="0"/>
              </a:defRPr>
            </a:lvl3pPr>
            <a:lvl4pPr marL="1371600" algn="l" rtl="0" fontAlgn="base">
              <a:spcBef>
                <a:spcPct val="0"/>
              </a:spcBef>
              <a:spcAft>
                <a:spcPct val="0"/>
              </a:spcAft>
              <a:defRPr kumimoji="1" sz="1000" kern="1200">
                <a:solidFill>
                  <a:schemeClr val="tx1"/>
                </a:solidFill>
                <a:latin typeface="Arial" charset="0"/>
                <a:ea typeface="ＭＳ Ｐゴシック" charset="-128"/>
                <a:cs typeface="Arial" charset="0"/>
              </a:defRPr>
            </a:lvl4pPr>
            <a:lvl5pPr marL="1828800" algn="l" rtl="0" fontAlgn="base">
              <a:spcBef>
                <a:spcPct val="0"/>
              </a:spcBef>
              <a:spcAft>
                <a:spcPct val="0"/>
              </a:spcAft>
              <a:defRPr kumimoji="1" sz="1000" kern="1200">
                <a:solidFill>
                  <a:schemeClr val="tx1"/>
                </a:solidFill>
                <a:latin typeface="Arial" charset="0"/>
                <a:ea typeface="ＭＳ Ｐゴシック" charset="-128"/>
                <a:cs typeface="Arial" charset="0"/>
              </a:defRPr>
            </a:lvl5pPr>
            <a:lvl6pPr marL="2286000" algn="l" defTabSz="914400" rtl="0" eaLnBrk="1" latinLnBrk="0" hangingPunct="1">
              <a:defRPr kumimoji="1" sz="1000" kern="1200">
                <a:solidFill>
                  <a:schemeClr val="tx1"/>
                </a:solidFill>
                <a:latin typeface="Arial" charset="0"/>
                <a:ea typeface="ＭＳ Ｐゴシック" charset="-128"/>
                <a:cs typeface="Arial" charset="0"/>
              </a:defRPr>
            </a:lvl6pPr>
            <a:lvl7pPr marL="2743200" algn="l" defTabSz="914400" rtl="0" eaLnBrk="1" latinLnBrk="0" hangingPunct="1">
              <a:defRPr kumimoji="1" sz="1000" kern="1200">
                <a:solidFill>
                  <a:schemeClr val="tx1"/>
                </a:solidFill>
                <a:latin typeface="Arial" charset="0"/>
                <a:ea typeface="ＭＳ Ｐゴシック" charset="-128"/>
                <a:cs typeface="Arial" charset="0"/>
              </a:defRPr>
            </a:lvl7pPr>
            <a:lvl8pPr marL="3200400" algn="l" defTabSz="914400" rtl="0" eaLnBrk="1" latinLnBrk="0" hangingPunct="1">
              <a:defRPr kumimoji="1" sz="1000" kern="1200">
                <a:solidFill>
                  <a:schemeClr val="tx1"/>
                </a:solidFill>
                <a:latin typeface="Arial" charset="0"/>
                <a:ea typeface="ＭＳ Ｐゴシック" charset="-128"/>
                <a:cs typeface="Arial" charset="0"/>
              </a:defRPr>
            </a:lvl8pPr>
            <a:lvl9pPr marL="3657600" algn="l" defTabSz="914400" rtl="0" eaLnBrk="1" latinLnBrk="0" hangingPunct="1">
              <a:defRPr kumimoji="1" sz="1000" kern="1200">
                <a:solidFill>
                  <a:schemeClr val="tx1"/>
                </a:solidFill>
                <a:latin typeface="Arial" charset="0"/>
                <a:ea typeface="ＭＳ Ｐゴシック" charset="-128"/>
                <a:cs typeface="Arial" charset="0"/>
              </a:defRPr>
            </a:lvl9pPr>
          </a:lstStyle>
          <a:p>
            <a:pPr>
              <a:spcAft>
                <a:spcPts val="0"/>
              </a:spcAft>
            </a:pPr>
            <a:r>
              <a:rPr lang="en-US" sz="800" dirty="0"/>
              <a:t>Classification: INTERNAL USE ONLY</a:t>
            </a:r>
          </a:p>
        </p:txBody>
      </p:sp>
    </p:spTree>
    <p:extLst>
      <p:ext uri="{BB962C8B-B14F-4D97-AF65-F5344CB8AC3E}">
        <p14:creationId xmlns:p14="http://schemas.microsoft.com/office/powerpoint/2010/main" val="1752895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744" r:id="rId12"/>
  </p:sldLayoutIdLst>
  <p:transition>
    <p:wipe dir="r"/>
  </p:transition>
  <p:hf sldNum="0" hdr="0" ftr="0" dt="0"/>
  <p:txStyles>
    <p:titleStyle>
      <a:lvl1pPr algn="l" defTabSz="957263" rtl="0" eaLnBrk="0" fontAlgn="base" hangingPunct="0">
        <a:lnSpc>
          <a:spcPct val="90000"/>
        </a:lnSpc>
        <a:spcBef>
          <a:spcPct val="0"/>
        </a:spcBef>
        <a:spcAft>
          <a:spcPct val="0"/>
        </a:spcAft>
        <a:defRPr sz="2000" b="1">
          <a:solidFill>
            <a:schemeClr val="tx2"/>
          </a:solidFill>
          <a:latin typeface="+mj-lt"/>
          <a:ea typeface="+mj-ea"/>
          <a:cs typeface="+mj-cs"/>
        </a:defRPr>
      </a:lvl1pPr>
      <a:lvl2pPr algn="l" defTabSz="957263" rtl="0" eaLnBrk="0" fontAlgn="base" hangingPunct="0">
        <a:lnSpc>
          <a:spcPct val="90000"/>
        </a:lnSpc>
        <a:spcBef>
          <a:spcPct val="0"/>
        </a:spcBef>
        <a:spcAft>
          <a:spcPct val="0"/>
        </a:spcAft>
        <a:defRPr sz="2000" b="1">
          <a:solidFill>
            <a:schemeClr val="tx2"/>
          </a:solidFill>
          <a:latin typeface="Arial" charset="0"/>
        </a:defRPr>
      </a:lvl2pPr>
      <a:lvl3pPr algn="l" defTabSz="957263" rtl="0" eaLnBrk="0" fontAlgn="base" hangingPunct="0">
        <a:lnSpc>
          <a:spcPct val="90000"/>
        </a:lnSpc>
        <a:spcBef>
          <a:spcPct val="0"/>
        </a:spcBef>
        <a:spcAft>
          <a:spcPct val="0"/>
        </a:spcAft>
        <a:defRPr sz="2000" b="1">
          <a:solidFill>
            <a:schemeClr val="tx2"/>
          </a:solidFill>
          <a:latin typeface="Arial" charset="0"/>
        </a:defRPr>
      </a:lvl3pPr>
      <a:lvl4pPr algn="l" defTabSz="957263" rtl="0" eaLnBrk="0" fontAlgn="base" hangingPunct="0">
        <a:lnSpc>
          <a:spcPct val="90000"/>
        </a:lnSpc>
        <a:spcBef>
          <a:spcPct val="0"/>
        </a:spcBef>
        <a:spcAft>
          <a:spcPct val="0"/>
        </a:spcAft>
        <a:defRPr sz="2000" b="1">
          <a:solidFill>
            <a:schemeClr val="tx2"/>
          </a:solidFill>
          <a:latin typeface="Arial" charset="0"/>
        </a:defRPr>
      </a:lvl4pPr>
      <a:lvl5pPr algn="l" defTabSz="957263" rtl="0" eaLnBrk="0" fontAlgn="base" hangingPunct="0">
        <a:lnSpc>
          <a:spcPct val="90000"/>
        </a:lnSpc>
        <a:spcBef>
          <a:spcPct val="0"/>
        </a:spcBef>
        <a:spcAft>
          <a:spcPct val="0"/>
        </a:spcAft>
        <a:defRPr sz="2000" b="1">
          <a:solidFill>
            <a:schemeClr val="tx2"/>
          </a:solidFill>
          <a:latin typeface="Arial" charset="0"/>
        </a:defRPr>
      </a:lvl5pPr>
      <a:lvl6pPr marL="457200" algn="l" defTabSz="957263" rtl="0" eaLnBrk="1" fontAlgn="base" hangingPunct="1">
        <a:lnSpc>
          <a:spcPct val="90000"/>
        </a:lnSpc>
        <a:spcBef>
          <a:spcPct val="0"/>
        </a:spcBef>
        <a:spcAft>
          <a:spcPct val="0"/>
        </a:spcAft>
        <a:defRPr sz="2200" b="1">
          <a:solidFill>
            <a:schemeClr val="tx2"/>
          </a:solidFill>
          <a:latin typeface="Arial" charset="0"/>
        </a:defRPr>
      </a:lvl6pPr>
      <a:lvl7pPr marL="914400" algn="l" defTabSz="957263" rtl="0" eaLnBrk="1" fontAlgn="base" hangingPunct="1">
        <a:lnSpc>
          <a:spcPct val="90000"/>
        </a:lnSpc>
        <a:spcBef>
          <a:spcPct val="0"/>
        </a:spcBef>
        <a:spcAft>
          <a:spcPct val="0"/>
        </a:spcAft>
        <a:defRPr sz="2200" b="1">
          <a:solidFill>
            <a:schemeClr val="tx2"/>
          </a:solidFill>
          <a:latin typeface="Arial" charset="0"/>
        </a:defRPr>
      </a:lvl7pPr>
      <a:lvl8pPr marL="1371600" algn="l" defTabSz="957263" rtl="0" eaLnBrk="1" fontAlgn="base" hangingPunct="1">
        <a:lnSpc>
          <a:spcPct val="90000"/>
        </a:lnSpc>
        <a:spcBef>
          <a:spcPct val="0"/>
        </a:spcBef>
        <a:spcAft>
          <a:spcPct val="0"/>
        </a:spcAft>
        <a:defRPr sz="2200" b="1">
          <a:solidFill>
            <a:schemeClr val="tx2"/>
          </a:solidFill>
          <a:latin typeface="Arial" charset="0"/>
        </a:defRPr>
      </a:lvl8pPr>
      <a:lvl9pPr marL="1828800" algn="l" defTabSz="957263" rtl="0" eaLnBrk="1" fontAlgn="base" hangingPunct="1">
        <a:lnSpc>
          <a:spcPct val="90000"/>
        </a:lnSpc>
        <a:spcBef>
          <a:spcPct val="0"/>
        </a:spcBef>
        <a:spcAft>
          <a:spcPct val="0"/>
        </a:spcAft>
        <a:defRPr sz="2200" b="1">
          <a:solidFill>
            <a:schemeClr val="tx2"/>
          </a:solidFill>
          <a:latin typeface="Arial" charset="0"/>
        </a:defRPr>
      </a:lvl9pPr>
    </p:titleStyle>
    <p:bodyStyle>
      <a:lvl1pPr marL="179388" indent="-179388" algn="l" defTabSz="957263" rtl="0" eaLnBrk="0" fontAlgn="base" hangingPunct="0">
        <a:lnSpc>
          <a:spcPct val="110000"/>
        </a:lnSpc>
        <a:spcBef>
          <a:spcPct val="0"/>
        </a:spcBef>
        <a:spcAft>
          <a:spcPts val="600"/>
        </a:spcAft>
        <a:buClr>
          <a:schemeClr val="tx2"/>
        </a:buClr>
        <a:buFont typeface="Arial" panose="020B0604020202020204" pitchFamily="34" charset="0"/>
        <a:buChar char="•"/>
        <a:defRPr sz="1600">
          <a:solidFill>
            <a:schemeClr val="tx1"/>
          </a:solidFill>
          <a:latin typeface="+mn-lt"/>
          <a:ea typeface="+mn-ea"/>
          <a:cs typeface="+mn-cs"/>
        </a:defRPr>
      </a:lvl1pPr>
      <a:lvl2pPr marL="328613" indent="-133350" algn="l" defTabSz="957263" rtl="0" eaLnBrk="0" fontAlgn="base" hangingPunct="0">
        <a:lnSpc>
          <a:spcPct val="110000"/>
        </a:lnSpc>
        <a:spcBef>
          <a:spcPct val="0"/>
        </a:spcBef>
        <a:spcAft>
          <a:spcPts val="600"/>
        </a:spcAft>
        <a:buClr>
          <a:schemeClr val="tx2"/>
        </a:buClr>
        <a:buFont typeface="Arial" charset="0"/>
        <a:buChar char="-"/>
        <a:defRPr sz="1600">
          <a:solidFill>
            <a:schemeClr val="tx1"/>
          </a:solidFill>
          <a:latin typeface="+mn-lt"/>
        </a:defRPr>
      </a:lvl2pPr>
      <a:lvl3pPr marL="452438" indent="-111125" algn="l" defTabSz="957263" rtl="0" eaLnBrk="0" fontAlgn="base" hangingPunct="0">
        <a:lnSpc>
          <a:spcPct val="110000"/>
        </a:lnSpc>
        <a:spcBef>
          <a:spcPct val="0"/>
        </a:spcBef>
        <a:spcAft>
          <a:spcPts val="600"/>
        </a:spcAft>
        <a:buClr>
          <a:schemeClr val="tx2"/>
        </a:buClr>
        <a:buChar char="•"/>
        <a:defRPr sz="1600">
          <a:solidFill>
            <a:schemeClr val="tx1"/>
          </a:solidFill>
          <a:latin typeface="+mn-lt"/>
        </a:defRPr>
      </a:lvl3pPr>
      <a:lvl4pPr marL="598488" indent="-141288" algn="l" defTabSz="957263" rtl="0" eaLnBrk="0" fontAlgn="base" hangingPunct="0">
        <a:lnSpc>
          <a:spcPct val="110000"/>
        </a:lnSpc>
        <a:spcBef>
          <a:spcPct val="0"/>
        </a:spcBef>
        <a:spcAft>
          <a:spcPts val="600"/>
        </a:spcAft>
        <a:buClr>
          <a:schemeClr val="tx2"/>
        </a:buClr>
        <a:buFont typeface="Arial" charset="0"/>
        <a:buChar char="-"/>
        <a:defRPr sz="1600">
          <a:solidFill>
            <a:schemeClr val="tx1"/>
          </a:solidFill>
          <a:latin typeface="+mn-lt"/>
        </a:defRPr>
      </a:lvl4pPr>
      <a:lvl5pPr marL="714375" indent="-120650" algn="l" defTabSz="957263" rtl="0" eaLnBrk="0" fontAlgn="base" hangingPunct="0">
        <a:lnSpc>
          <a:spcPct val="110000"/>
        </a:lnSpc>
        <a:spcBef>
          <a:spcPct val="0"/>
        </a:spcBef>
        <a:spcAft>
          <a:spcPts val="600"/>
        </a:spcAft>
        <a:buClr>
          <a:schemeClr val="tx2"/>
        </a:buClr>
        <a:buChar char="•"/>
        <a:defRPr sz="1600">
          <a:solidFill>
            <a:schemeClr val="tx1"/>
          </a:solidFill>
          <a:latin typeface="+mn-lt"/>
        </a:defRPr>
      </a:lvl5pPr>
      <a:lvl6pPr marL="2551113" indent="-295275" algn="l" defTabSz="957263" rtl="0" eaLnBrk="1" fontAlgn="base" hangingPunct="1">
        <a:spcBef>
          <a:spcPct val="0"/>
        </a:spcBef>
        <a:spcAft>
          <a:spcPct val="25000"/>
        </a:spcAft>
        <a:buClr>
          <a:schemeClr val="tx2"/>
        </a:buClr>
        <a:buChar char="•"/>
        <a:defRPr sz="2000">
          <a:solidFill>
            <a:schemeClr val="tx1"/>
          </a:solidFill>
          <a:latin typeface="+mn-lt"/>
        </a:defRPr>
      </a:lvl6pPr>
      <a:lvl7pPr marL="3008313" indent="-295275" algn="l" defTabSz="957263" rtl="0" eaLnBrk="1" fontAlgn="base" hangingPunct="1">
        <a:spcBef>
          <a:spcPct val="0"/>
        </a:spcBef>
        <a:spcAft>
          <a:spcPct val="25000"/>
        </a:spcAft>
        <a:buClr>
          <a:schemeClr val="tx2"/>
        </a:buClr>
        <a:buChar char="•"/>
        <a:defRPr sz="2000">
          <a:solidFill>
            <a:schemeClr val="tx1"/>
          </a:solidFill>
          <a:latin typeface="+mn-lt"/>
        </a:defRPr>
      </a:lvl7pPr>
      <a:lvl8pPr marL="3465513" indent="-295275" algn="l" defTabSz="957263" rtl="0" eaLnBrk="1" fontAlgn="base" hangingPunct="1">
        <a:spcBef>
          <a:spcPct val="0"/>
        </a:spcBef>
        <a:spcAft>
          <a:spcPct val="25000"/>
        </a:spcAft>
        <a:buClr>
          <a:schemeClr val="tx2"/>
        </a:buClr>
        <a:buChar char="•"/>
        <a:defRPr sz="2000">
          <a:solidFill>
            <a:schemeClr val="tx1"/>
          </a:solidFill>
          <a:latin typeface="+mn-lt"/>
        </a:defRPr>
      </a:lvl8pPr>
      <a:lvl9pPr marL="3922713" indent="-295275" algn="l" defTabSz="957263" rtl="0" eaLnBrk="1" fontAlgn="base" hangingPunct="1">
        <a:spcBef>
          <a:spcPct val="0"/>
        </a:spcBef>
        <a:spcAft>
          <a:spcPct val="25000"/>
        </a:spcAft>
        <a:buClr>
          <a:schemeClr val="tx2"/>
        </a:buClr>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9">
          <p15:clr>
            <a:srgbClr val="F26B43"/>
          </p15:clr>
        </p15:guide>
        <p15:guide id="2" orient="horz" pos="327">
          <p15:clr>
            <a:srgbClr val="F26B43"/>
          </p15:clr>
        </p15:guide>
        <p15:guide id="3" pos="243">
          <p15:clr>
            <a:srgbClr val="F26B43"/>
          </p15:clr>
        </p15:guide>
        <p15:guide id="4" pos="551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5"/>
            </p:custDataLs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027" name="think-cell Slide" r:id="rId16" imgW="359" imgH="360" progId="TCLayout.ActiveDocument.1">
                  <p:embed/>
                </p:oleObj>
              </mc:Choice>
              <mc:Fallback>
                <p:oleObj name="think-cell Slide" r:id="rId16" imgW="359" imgH="360" progId="TCLayout.ActiveDocument.1">
                  <p:embed/>
                  <p:pic>
                    <p:nvPicPr>
                      <p:cNvPr id="2" name="Object 1" hidden="1"/>
                      <p:cNvPicPr/>
                      <p:nvPr/>
                    </p:nvPicPr>
                    <p:blipFill>
                      <a:blip r:embed="rId17"/>
                      <a:stretch>
                        <a:fillRect/>
                      </a:stretch>
                    </p:blipFill>
                    <p:spPr>
                      <a:xfrm>
                        <a:off x="1589" y="1192"/>
                        <a:ext cx="1587" cy="1190"/>
                      </a:xfrm>
                      <a:prstGeom prst="rect">
                        <a:avLst/>
                      </a:prstGeom>
                    </p:spPr>
                  </p:pic>
                </p:oleObj>
              </mc:Fallback>
            </mc:AlternateContent>
          </a:graphicData>
        </a:graphic>
      </p:graphicFrame>
      <p:pic>
        <p:nvPicPr>
          <p:cNvPr id="3074" name="Picture 7" descr="ppt_land_print_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4630342"/>
            <a:ext cx="9144000" cy="516731"/>
          </a:xfrm>
          <a:prstGeom prst="rect">
            <a:avLst/>
          </a:prstGeom>
          <a:noFill/>
          <a:ln w="9525">
            <a:noFill/>
            <a:miter lim="800000"/>
            <a:headEnd/>
            <a:tailEnd/>
          </a:ln>
        </p:spPr>
      </p:pic>
      <p:sp>
        <p:nvSpPr>
          <p:cNvPr id="3075" name="Rectangle 3"/>
          <p:cNvSpPr>
            <a:spLocks noGrp="1" noChangeArrowheads="1"/>
          </p:cNvSpPr>
          <p:nvPr>
            <p:ph type="title"/>
          </p:nvPr>
        </p:nvSpPr>
        <p:spPr bwMode="auto">
          <a:xfrm>
            <a:off x="373064" y="66675"/>
            <a:ext cx="8453437" cy="609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ltLang="en-US"/>
              <a:t>Titelmasterformat durch Klicken bearbeiten</a:t>
            </a:r>
            <a:endParaRPr lang="en-US" altLang="en-US"/>
          </a:p>
        </p:txBody>
      </p:sp>
      <p:sp>
        <p:nvSpPr>
          <p:cNvPr id="3076" name="Rectangle 4"/>
          <p:cNvSpPr>
            <a:spLocks noGrp="1" noChangeArrowheads="1"/>
          </p:cNvSpPr>
          <p:nvPr>
            <p:ph type="body" idx="1"/>
          </p:nvPr>
        </p:nvSpPr>
        <p:spPr bwMode="auto">
          <a:xfrm>
            <a:off x="373064" y="908447"/>
            <a:ext cx="8459787" cy="3548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endParaRPr lang="en-US" altLang="en-US"/>
          </a:p>
        </p:txBody>
      </p:sp>
      <p:sp>
        <p:nvSpPr>
          <p:cNvPr id="7173" name="Rectangle 5"/>
          <p:cNvSpPr>
            <a:spLocks noGrp="1" noChangeArrowheads="1"/>
          </p:cNvSpPr>
          <p:nvPr>
            <p:ph type="ftr" sz="quarter" idx="3"/>
          </p:nvPr>
        </p:nvSpPr>
        <p:spPr bwMode="auto">
          <a:xfrm>
            <a:off x="754063" y="4811657"/>
            <a:ext cx="5753100" cy="282179"/>
          </a:xfrm>
          <a:prstGeom prst="rect">
            <a:avLst/>
          </a:prstGeom>
          <a:noFill/>
          <a:ln w="9525">
            <a:noFill/>
            <a:miter lim="800000"/>
            <a:headEnd/>
            <a:tailEnd/>
          </a:ln>
          <a:effectLst/>
        </p:spPr>
        <p:txBody>
          <a:bodyPr vert="horz" wrap="square" lIns="0" tIns="45720" rIns="91440" bIns="45720" numCol="1" anchor="ctr" anchorCtr="0" compatLnSpc="1">
            <a:prstTxWarp prst="textNoShape">
              <a:avLst/>
            </a:prstTxWarp>
            <a:normAutofit/>
          </a:bodyPr>
          <a:lstStyle>
            <a:lvl1pPr eaLnBrk="0" hangingPunct="0">
              <a:spcAft>
                <a:spcPts val="450"/>
              </a:spcAft>
              <a:tabLst>
                <a:tab pos="330994" algn="l"/>
              </a:tabLst>
              <a:defRPr sz="600" b="0"/>
            </a:lvl1pPr>
          </a:lstStyle>
          <a:p>
            <a:pPr>
              <a:defRPr/>
            </a:pPr>
            <a:endParaRPr lang="en-US" dirty="0"/>
          </a:p>
        </p:txBody>
      </p:sp>
      <p:pic>
        <p:nvPicPr>
          <p:cNvPr id="3" name="Picture 2">
            <a:extLst>
              <a:ext uri="{FF2B5EF4-FFF2-40B4-BE49-F238E27FC236}">
                <a16:creationId xmlns:a16="http://schemas.microsoft.com/office/drawing/2014/main" id="{14201C0B-933E-49A0-BFC7-E1808F2754F9}"/>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678435" y="4771409"/>
            <a:ext cx="1148066" cy="362674"/>
          </a:xfrm>
          <a:prstGeom prst="rect">
            <a:avLst/>
          </a:prstGeom>
        </p:spPr>
      </p:pic>
    </p:spTree>
    <p:extLst>
      <p:ext uri="{BB962C8B-B14F-4D97-AF65-F5344CB8AC3E}">
        <p14:creationId xmlns:p14="http://schemas.microsoft.com/office/powerpoint/2010/main" val="146393601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ransition>
    <p:wipe dir="r"/>
  </p:transition>
  <p:hf sldNum="0" hdr="0" ftr="0" dt="0"/>
  <p:txStyles>
    <p:titleStyle>
      <a:lvl1pPr algn="l" defTabSz="717947" rtl="0" eaLnBrk="1" fontAlgn="base" hangingPunct="1">
        <a:lnSpc>
          <a:spcPct val="90000"/>
        </a:lnSpc>
        <a:spcBef>
          <a:spcPct val="0"/>
        </a:spcBef>
        <a:spcAft>
          <a:spcPct val="0"/>
        </a:spcAft>
        <a:defRPr sz="1650" b="1">
          <a:solidFill>
            <a:schemeClr val="tx2"/>
          </a:solidFill>
          <a:latin typeface="+mj-lt"/>
          <a:ea typeface="+mj-ea"/>
          <a:cs typeface="+mj-cs"/>
        </a:defRPr>
      </a:lvl1pPr>
      <a:lvl2pPr algn="l" defTabSz="717947" rtl="0" eaLnBrk="1" fontAlgn="base" hangingPunct="1">
        <a:lnSpc>
          <a:spcPct val="90000"/>
        </a:lnSpc>
        <a:spcBef>
          <a:spcPct val="0"/>
        </a:spcBef>
        <a:spcAft>
          <a:spcPct val="0"/>
        </a:spcAft>
        <a:defRPr sz="1650" b="1">
          <a:solidFill>
            <a:schemeClr val="tx2"/>
          </a:solidFill>
          <a:latin typeface="Arial" charset="0"/>
        </a:defRPr>
      </a:lvl2pPr>
      <a:lvl3pPr algn="l" defTabSz="717947" rtl="0" eaLnBrk="1" fontAlgn="base" hangingPunct="1">
        <a:lnSpc>
          <a:spcPct val="90000"/>
        </a:lnSpc>
        <a:spcBef>
          <a:spcPct val="0"/>
        </a:spcBef>
        <a:spcAft>
          <a:spcPct val="0"/>
        </a:spcAft>
        <a:defRPr sz="1650" b="1">
          <a:solidFill>
            <a:schemeClr val="tx2"/>
          </a:solidFill>
          <a:latin typeface="Arial" charset="0"/>
        </a:defRPr>
      </a:lvl3pPr>
      <a:lvl4pPr algn="l" defTabSz="717947" rtl="0" eaLnBrk="1" fontAlgn="base" hangingPunct="1">
        <a:lnSpc>
          <a:spcPct val="90000"/>
        </a:lnSpc>
        <a:spcBef>
          <a:spcPct val="0"/>
        </a:spcBef>
        <a:spcAft>
          <a:spcPct val="0"/>
        </a:spcAft>
        <a:defRPr sz="1650" b="1">
          <a:solidFill>
            <a:schemeClr val="tx2"/>
          </a:solidFill>
          <a:latin typeface="Arial" charset="0"/>
        </a:defRPr>
      </a:lvl4pPr>
      <a:lvl5pPr algn="l" defTabSz="717947" rtl="0" eaLnBrk="1" fontAlgn="base" hangingPunct="1">
        <a:lnSpc>
          <a:spcPct val="90000"/>
        </a:lnSpc>
        <a:spcBef>
          <a:spcPct val="0"/>
        </a:spcBef>
        <a:spcAft>
          <a:spcPct val="0"/>
        </a:spcAft>
        <a:defRPr sz="1650" b="1">
          <a:solidFill>
            <a:schemeClr val="tx2"/>
          </a:solidFill>
          <a:latin typeface="Arial" charset="0"/>
        </a:defRPr>
      </a:lvl5pPr>
      <a:lvl6pPr marL="342900" algn="l" defTabSz="717947" rtl="0" eaLnBrk="1" fontAlgn="base" hangingPunct="1">
        <a:lnSpc>
          <a:spcPct val="90000"/>
        </a:lnSpc>
        <a:spcBef>
          <a:spcPct val="0"/>
        </a:spcBef>
        <a:spcAft>
          <a:spcPct val="0"/>
        </a:spcAft>
        <a:defRPr sz="1650" b="1">
          <a:solidFill>
            <a:schemeClr val="tx2"/>
          </a:solidFill>
          <a:latin typeface="Arial" charset="0"/>
        </a:defRPr>
      </a:lvl6pPr>
      <a:lvl7pPr marL="685800" algn="l" defTabSz="717947" rtl="0" eaLnBrk="1" fontAlgn="base" hangingPunct="1">
        <a:lnSpc>
          <a:spcPct val="90000"/>
        </a:lnSpc>
        <a:spcBef>
          <a:spcPct val="0"/>
        </a:spcBef>
        <a:spcAft>
          <a:spcPct val="0"/>
        </a:spcAft>
        <a:defRPr sz="1650" b="1">
          <a:solidFill>
            <a:schemeClr val="tx2"/>
          </a:solidFill>
          <a:latin typeface="Arial" charset="0"/>
        </a:defRPr>
      </a:lvl7pPr>
      <a:lvl8pPr marL="1028700" algn="l" defTabSz="717947" rtl="0" eaLnBrk="1" fontAlgn="base" hangingPunct="1">
        <a:lnSpc>
          <a:spcPct val="90000"/>
        </a:lnSpc>
        <a:spcBef>
          <a:spcPct val="0"/>
        </a:spcBef>
        <a:spcAft>
          <a:spcPct val="0"/>
        </a:spcAft>
        <a:defRPr sz="1650" b="1">
          <a:solidFill>
            <a:schemeClr val="tx2"/>
          </a:solidFill>
          <a:latin typeface="Arial" charset="0"/>
        </a:defRPr>
      </a:lvl8pPr>
      <a:lvl9pPr marL="1371600" algn="l" defTabSz="717947" rtl="0" eaLnBrk="1" fontAlgn="base" hangingPunct="1">
        <a:lnSpc>
          <a:spcPct val="90000"/>
        </a:lnSpc>
        <a:spcBef>
          <a:spcPct val="0"/>
        </a:spcBef>
        <a:spcAft>
          <a:spcPct val="0"/>
        </a:spcAft>
        <a:defRPr sz="1650" b="1">
          <a:solidFill>
            <a:schemeClr val="tx2"/>
          </a:solidFill>
          <a:latin typeface="Arial" charset="0"/>
        </a:defRPr>
      </a:lvl9pPr>
    </p:titleStyle>
    <p:bodyStyle>
      <a:lvl1pPr marL="214313" indent="-214313" algn="l" defTabSz="717947" rtl="0" eaLnBrk="1" fontAlgn="base" hangingPunct="1">
        <a:spcBef>
          <a:spcPct val="0"/>
        </a:spcBef>
        <a:spcAft>
          <a:spcPct val="25000"/>
        </a:spcAft>
        <a:buClr>
          <a:schemeClr val="tx2"/>
        </a:buClr>
        <a:buFont typeface="Arial" charset="0"/>
        <a:buChar char="●"/>
        <a:defRPr sz="1500">
          <a:solidFill>
            <a:schemeClr val="tx1"/>
          </a:solidFill>
          <a:latin typeface="+mn-lt"/>
          <a:ea typeface="+mn-ea"/>
          <a:cs typeface="+mn-cs"/>
        </a:defRPr>
      </a:lvl1pPr>
      <a:lvl2pPr marL="507206" indent="-207169" algn="l" defTabSz="717947" rtl="0" eaLnBrk="1" fontAlgn="base" hangingPunct="1">
        <a:spcBef>
          <a:spcPct val="0"/>
        </a:spcBef>
        <a:spcAft>
          <a:spcPct val="25000"/>
        </a:spcAft>
        <a:buClr>
          <a:schemeClr val="tx2"/>
        </a:buClr>
        <a:buFont typeface="Arial" charset="0"/>
        <a:buChar char="-"/>
        <a:defRPr sz="1500">
          <a:solidFill>
            <a:schemeClr val="tx1"/>
          </a:solidFill>
          <a:latin typeface="+mn-lt"/>
        </a:defRPr>
      </a:lvl2pPr>
      <a:lvl3pPr marL="858441" indent="-215504" algn="l" defTabSz="717947" rtl="0" eaLnBrk="1" fontAlgn="base" hangingPunct="1">
        <a:spcBef>
          <a:spcPct val="0"/>
        </a:spcBef>
        <a:spcAft>
          <a:spcPct val="25000"/>
        </a:spcAft>
        <a:buClr>
          <a:schemeClr val="tx2"/>
        </a:buClr>
        <a:buChar char="•"/>
        <a:defRPr sz="1500">
          <a:solidFill>
            <a:schemeClr val="tx1"/>
          </a:solidFill>
          <a:latin typeface="+mn-lt"/>
        </a:defRPr>
      </a:lvl3pPr>
      <a:lvl4pPr marL="1214438" indent="-221456" algn="l" defTabSz="717947" rtl="0" eaLnBrk="1" fontAlgn="base" hangingPunct="1">
        <a:spcBef>
          <a:spcPct val="0"/>
        </a:spcBef>
        <a:spcAft>
          <a:spcPct val="25000"/>
        </a:spcAft>
        <a:buClr>
          <a:schemeClr val="tx2"/>
        </a:buClr>
        <a:buFont typeface="Arial" charset="0"/>
        <a:buChar char="-"/>
        <a:defRPr sz="1500">
          <a:solidFill>
            <a:schemeClr val="tx1"/>
          </a:solidFill>
          <a:latin typeface="+mn-lt"/>
        </a:defRPr>
      </a:lvl4pPr>
      <a:lvl5pPr marL="1570435" indent="-221456" algn="l" defTabSz="717947" rtl="0" eaLnBrk="1" fontAlgn="base" hangingPunct="1">
        <a:spcBef>
          <a:spcPct val="0"/>
        </a:spcBef>
        <a:spcAft>
          <a:spcPct val="25000"/>
        </a:spcAft>
        <a:buClr>
          <a:schemeClr val="tx2"/>
        </a:buClr>
        <a:buChar char="•"/>
        <a:defRPr sz="1500">
          <a:solidFill>
            <a:schemeClr val="tx1"/>
          </a:solidFill>
          <a:latin typeface="+mn-lt"/>
        </a:defRPr>
      </a:lvl5pPr>
      <a:lvl6pPr marL="1913335" indent="-221456" algn="l" defTabSz="717947" rtl="0" eaLnBrk="1" fontAlgn="base" hangingPunct="1">
        <a:spcBef>
          <a:spcPct val="0"/>
        </a:spcBef>
        <a:spcAft>
          <a:spcPct val="25000"/>
        </a:spcAft>
        <a:buClr>
          <a:schemeClr val="tx2"/>
        </a:buClr>
        <a:buChar char="•"/>
        <a:defRPr sz="1500">
          <a:solidFill>
            <a:schemeClr val="tx1"/>
          </a:solidFill>
          <a:latin typeface="+mn-lt"/>
        </a:defRPr>
      </a:lvl6pPr>
      <a:lvl7pPr marL="2256235" indent="-221456" algn="l" defTabSz="717947" rtl="0" eaLnBrk="1" fontAlgn="base" hangingPunct="1">
        <a:spcBef>
          <a:spcPct val="0"/>
        </a:spcBef>
        <a:spcAft>
          <a:spcPct val="25000"/>
        </a:spcAft>
        <a:buClr>
          <a:schemeClr val="tx2"/>
        </a:buClr>
        <a:buChar char="•"/>
        <a:defRPr sz="1500">
          <a:solidFill>
            <a:schemeClr val="tx1"/>
          </a:solidFill>
          <a:latin typeface="+mn-lt"/>
        </a:defRPr>
      </a:lvl7pPr>
      <a:lvl8pPr marL="2599135" indent="-221456" algn="l" defTabSz="717947" rtl="0" eaLnBrk="1" fontAlgn="base" hangingPunct="1">
        <a:spcBef>
          <a:spcPct val="0"/>
        </a:spcBef>
        <a:spcAft>
          <a:spcPct val="25000"/>
        </a:spcAft>
        <a:buClr>
          <a:schemeClr val="tx2"/>
        </a:buClr>
        <a:buChar char="•"/>
        <a:defRPr sz="1500">
          <a:solidFill>
            <a:schemeClr val="tx1"/>
          </a:solidFill>
          <a:latin typeface="+mn-lt"/>
        </a:defRPr>
      </a:lvl8pPr>
      <a:lvl9pPr marL="2942035" indent="-221456" algn="l" defTabSz="717947" rtl="0" eaLnBrk="1" fontAlgn="base" hangingPunct="1">
        <a:spcBef>
          <a:spcPct val="0"/>
        </a:spcBef>
        <a:spcAft>
          <a:spcPct val="25000"/>
        </a:spcAft>
        <a:buClr>
          <a:schemeClr val="tx2"/>
        </a:buClr>
        <a:buChar char="•"/>
        <a:defRPr sz="1500">
          <a:solidFill>
            <a:schemeClr val="tx1"/>
          </a:solidFill>
          <a:latin typeface="+mn-lt"/>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5"/>
            </p:custDataLs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5123" name="think-cell Slide" r:id="rId16" imgW="359" imgH="360" progId="TCLayout.ActiveDocument.1">
                  <p:embed/>
                </p:oleObj>
              </mc:Choice>
              <mc:Fallback>
                <p:oleObj name="think-cell Slide" r:id="rId16" imgW="359" imgH="360" progId="TCLayout.ActiveDocument.1">
                  <p:embed/>
                  <p:pic>
                    <p:nvPicPr>
                      <p:cNvPr id="2" name="Object 1" hidden="1"/>
                      <p:cNvPicPr/>
                      <p:nvPr/>
                    </p:nvPicPr>
                    <p:blipFill>
                      <a:blip r:embed="rId17"/>
                      <a:stretch>
                        <a:fillRect/>
                      </a:stretch>
                    </p:blipFill>
                    <p:spPr>
                      <a:xfrm>
                        <a:off x="1589" y="1192"/>
                        <a:ext cx="1587" cy="1190"/>
                      </a:xfrm>
                      <a:prstGeom prst="rect">
                        <a:avLst/>
                      </a:prstGeom>
                    </p:spPr>
                  </p:pic>
                </p:oleObj>
              </mc:Fallback>
            </mc:AlternateContent>
          </a:graphicData>
        </a:graphic>
      </p:graphicFrame>
      <p:pic>
        <p:nvPicPr>
          <p:cNvPr id="3074" name="Picture 7" descr="ppt_land_print_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4630342"/>
            <a:ext cx="9144000" cy="516731"/>
          </a:xfrm>
          <a:prstGeom prst="rect">
            <a:avLst/>
          </a:prstGeom>
          <a:noFill/>
          <a:ln w="9525">
            <a:noFill/>
            <a:miter lim="800000"/>
            <a:headEnd/>
            <a:tailEnd/>
          </a:ln>
        </p:spPr>
      </p:pic>
      <p:sp>
        <p:nvSpPr>
          <p:cNvPr id="3075" name="Rectangle 3"/>
          <p:cNvSpPr>
            <a:spLocks noGrp="1" noChangeArrowheads="1"/>
          </p:cNvSpPr>
          <p:nvPr>
            <p:ph type="title"/>
          </p:nvPr>
        </p:nvSpPr>
        <p:spPr bwMode="auto">
          <a:xfrm>
            <a:off x="373064" y="66675"/>
            <a:ext cx="8453437" cy="609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ltLang="en-US"/>
              <a:t>Titelmasterformat durch Klicken bearbeiten</a:t>
            </a:r>
            <a:endParaRPr lang="en-US" altLang="en-US"/>
          </a:p>
        </p:txBody>
      </p:sp>
      <p:sp>
        <p:nvSpPr>
          <p:cNvPr id="3076" name="Rectangle 4"/>
          <p:cNvSpPr>
            <a:spLocks noGrp="1" noChangeArrowheads="1"/>
          </p:cNvSpPr>
          <p:nvPr>
            <p:ph type="body" idx="1"/>
          </p:nvPr>
        </p:nvSpPr>
        <p:spPr bwMode="auto">
          <a:xfrm>
            <a:off x="373064" y="908447"/>
            <a:ext cx="8459787" cy="3548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endParaRPr lang="en-US" altLang="en-US"/>
          </a:p>
        </p:txBody>
      </p:sp>
      <p:sp>
        <p:nvSpPr>
          <p:cNvPr id="7173" name="Rectangle 5"/>
          <p:cNvSpPr>
            <a:spLocks noGrp="1" noChangeArrowheads="1"/>
          </p:cNvSpPr>
          <p:nvPr>
            <p:ph type="ftr" sz="quarter" idx="3"/>
          </p:nvPr>
        </p:nvSpPr>
        <p:spPr bwMode="auto">
          <a:xfrm>
            <a:off x="754063" y="4811657"/>
            <a:ext cx="5753100" cy="282179"/>
          </a:xfrm>
          <a:prstGeom prst="rect">
            <a:avLst/>
          </a:prstGeom>
          <a:noFill/>
          <a:ln w="9525">
            <a:noFill/>
            <a:miter lim="800000"/>
            <a:headEnd/>
            <a:tailEnd/>
          </a:ln>
          <a:effectLst/>
        </p:spPr>
        <p:txBody>
          <a:bodyPr vert="horz" wrap="square" lIns="0" tIns="45720" rIns="91440" bIns="45720" numCol="1" anchor="ctr" anchorCtr="0" compatLnSpc="1">
            <a:prstTxWarp prst="textNoShape">
              <a:avLst/>
            </a:prstTxWarp>
            <a:normAutofit/>
          </a:bodyPr>
          <a:lstStyle>
            <a:lvl1pPr eaLnBrk="0" hangingPunct="0">
              <a:spcAft>
                <a:spcPts val="450"/>
              </a:spcAft>
              <a:tabLst>
                <a:tab pos="330994" algn="l"/>
              </a:tabLst>
              <a:defRPr sz="600" b="0"/>
            </a:lvl1pPr>
          </a:lstStyle>
          <a:p>
            <a:pPr>
              <a:defRPr/>
            </a:pPr>
            <a:endParaRPr lang="en-US" dirty="0">
              <a:solidFill>
                <a:srgbClr val="626469"/>
              </a:solidFill>
            </a:endParaRPr>
          </a:p>
        </p:txBody>
      </p:sp>
      <p:pic>
        <p:nvPicPr>
          <p:cNvPr id="3" name="Picture 2">
            <a:extLst>
              <a:ext uri="{FF2B5EF4-FFF2-40B4-BE49-F238E27FC236}">
                <a16:creationId xmlns:a16="http://schemas.microsoft.com/office/drawing/2014/main" id="{14201C0B-933E-49A0-BFC7-E1808F2754F9}"/>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678435" y="4771409"/>
            <a:ext cx="1148066" cy="362674"/>
          </a:xfrm>
          <a:prstGeom prst="rect">
            <a:avLst/>
          </a:prstGeom>
        </p:spPr>
      </p:pic>
    </p:spTree>
    <p:extLst>
      <p:ext uri="{BB962C8B-B14F-4D97-AF65-F5344CB8AC3E}">
        <p14:creationId xmlns:p14="http://schemas.microsoft.com/office/powerpoint/2010/main" val="198842096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ransition>
    <p:wipe dir="r"/>
  </p:transition>
  <p:hf sldNum="0" hdr="0" ftr="0" dt="0"/>
  <p:txStyles>
    <p:titleStyle>
      <a:lvl1pPr algn="l" defTabSz="717947" rtl="0" eaLnBrk="1" fontAlgn="base" hangingPunct="1">
        <a:lnSpc>
          <a:spcPct val="90000"/>
        </a:lnSpc>
        <a:spcBef>
          <a:spcPct val="0"/>
        </a:spcBef>
        <a:spcAft>
          <a:spcPct val="0"/>
        </a:spcAft>
        <a:defRPr sz="1650" b="1">
          <a:solidFill>
            <a:schemeClr val="tx2"/>
          </a:solidFill>
          <a:latin typeface="+mj-lt"/>
          <a:ea typeface="+mj-ea"/>
          <a:cs typeface="+mj-cs"/>
        </a:defRPr>
      </a:lvl1pPr>
      <a:lvl2pPr algn="l" defTabSz="717947" rtl="0" eaLnBrk="1" fontAlgn="base" hangingPunct="1">
        <a:lnSpc>
          <a:spcPct val="90000"/>
        </a:lnSpc>
        <a:spcBef>
          <a:spcPct val="0"/>
        </a:spcBef>
        <a:spcAft>
          <a:spcPct val="0"/>
        </a:spcAft>
        <a:defRPr sz="1650" b="1">
          <a:solidFill>
            <a:schemeClr val="tx2"/>
          </a:solidFill>
          <a:latin typeface="Arial" charset="0"/>
        </a:defRPr>
      </a:lvl2pPr>
      <a:lvl3pPr algn="l" defTabSz="717947" rtl="0" eaLnBrk="1" fontAlgn="base" hangingPunct="1">
        <a:lnSpc>
          <a:spcPct val="90000"/>
        </a:lnSpc>
        <a:spcBef>
          <a:spcPct val="0"/>
        </a:spcBef>
        <a:spcAft>
          <a:spcPct val="0"/>
        </a:spcAft>
        <a:defRPr sz="1650" b="1">
          <a:solidFill>
            <a:schemeClr val="tx2"/>
          </a:solidFill>
          <a:latin typeface="Arial" charset="0"/>
        </a:defRPr>
      </a:lvl3pPr>
      <a:lvl4pPr algn="l" defTabSz="717947" rtl="0" eaLnBrk="1" fontAlgn="base" hangingPunct="1">
        <a:lnSpc>
          <a:spcPct val="90000"/>
        </a:lnSpc>
        <a:spcBef>
          <a:spcPct val="0"/>
        </a:spcBef>
        <a:spcAft>
          <a:spcPct val="0"/>
        </a:spcAft>
        <a:defRPr sz="1650" b="1">
          <a:solidFill>
            <a:schemeClr val="tx2"/>
          </a:solidFill>
          <a:latin typeface="Arial" charset="0"/>
        </a:defRPr>
      </a:lvl4pPr>
      <a:lvl5pPr algn="l" defTabSz="717947" rtl="0" eaLnBrk="1" fontAlgn="base" hangingPunct="1">
        <a:lnSpc>
          <a:spcPct val="90000"/>
        </a:lnSpc>
        <a:spcBef>
          <a:spcPct val="0"/>
        </a:spcBef>
        <a:spcAft>
          <a:spcPct val="0"/>
        </a:spcAft>
        <a:defRPr sz="1650" b="1">
          <a:solidFill>
            <a:schemeClr val="tx2"/>
          </a:solidFill>
          <a:latin typeface="Arial" charset="0"/>
        </a:defRPr>
      </a:lvl5pPr>
      <a:lvl6pPr marL="342900" algn="l" defTabSz="717947" rtl="0" eaLnBrk="1" fontAlgn="base" hangingPunct="1">
        <a:lnSpc>
          <a:spcPct val="90000"/>
        </a:lnSpc>
        <a:spcBef>
          <a:spcPct val="0"/>
        </a:spcBef>
        <a:spcAft>
          <a:spcPct val="0"/>
        </a:spcAft>
        <a:defRPr sz="1650" b="1">
          <a:solidFill>
            <a:schemeClr val="tx2"/>
          </a:solidFill>
          <a:latin typeface="Arial" charset="0"/>
        </a:defRPr>
      </a:lvl6pPr>
      <a:lvl7pPr marL="685800" algn="l" defTabSz="717947" rtl="0" eaLnBrk="1" fontAlgn="base" hangingPunct="1">
        <a:lnSpc>
          <a:spcPct val="90000"/>
        </a:lnSpc>
        <a:spcBef>
          <a:spcPct val="0"/>
        </a:spcBef>
        <a:spcAft>
          <a:spcPct val="0"/>
        </a:spcAft>
        <a:defRPr sz="1650" b="1">
          <a:solidFill>
            <a:schemeClr val="tx2"/>
          </a:solidFill>
          <a:latin typeface="Arial" charset="0"/>
        </a:defRPr>
      </a:lvl7pPr>
      <a:lvl8pPr marL="1028700" algn="l" defTabSz="717947" rtl="0" eaLnBrk="1" fontAlgn="base" hangingPunct="1">
        <a:lnSpc>
          <a:spcPct val="90000"/>
        </a:lnSpc>
        <a:spcBef>
          <a:spcPct val="0"/>
        </a:spcBef>
        <a:spcAft>
          <a:spcPct val="0"/>
        </a:spcAft>
        <a:defRPr sz="1650" b="1">
          <a:solidFill>
            <a:schemeClr val="tx2"/>
          </a:solidFill>
          <a:latin typeface="Arial" charset="0"/>
        </a:defRPr>
      </a:lvl8pPr>
      <a:lvl9pPr marL="1371600" algn="l" defTabSz="717947" rtl="0" eaLnBrk="1" fontAlgn="base" hangingPunct="1">
        <a:lnSpc>
          <a:spcPct val="90000"/>
        </a:lnSpc>
        <a:spcBef>
          <a:spcPct val="0"/>
        </a:spcBef>
        <a:spcAft>
          <a:spcPct val="0"/>
        </a:spcAft>
        <a:defRPr sz="1650" b="1">
          <a:solidFill>
            <a:schemeClr val="tx2"/>
          </a:solidFill>
          <a:latin typeface="Arial" charset="0"/>
        </a:defRPr>
      </a:lvl9pPr>
    </p:titleStyle>
    <p:bodyStyle>
      <a:lvl1pPr marL="214313" indent="-214313" algn="l" defTabSz="717947" rtl="0" eaLnBrk="1" fontAlgn="base" hangingPunct="1">
        <a:spcBef>
          <a:spcPct val="0"/>
        </a:spcBef>
        <a:spcAft>
          <a:spcPct val="25000"/>
        </a:spcAft>
        <a:buClr>
          <a:schemeClr val="tx2"/>
        </a:buClr>
        <a:buFont typeface="Arial" charset="0"/>
        <a:buChar char="●"/>
        <a:defRPr sz="1500">
          <a:solidFill>
            <a:schemeClr val="tx1"/>
          </a:solidFill>
          <a:latin typeface="+mn-lt"/>
          <a:ea typeface="+mn-ea"/>
          <a:cs typeface="+mn-cs"/>
        </a:defRPr>
      </a:lvl1pPr>
      <a:lvl2pPr marL="507206" indent="-207169" algn="l" defTabSz="717947" rtl="0" eaLnBrk="1" fontAlgn="base" hangingPunct="1">
        <a:spcBef>
          <a:spcPct val="0"/>
        </a:spcBef>
        <a:spcAft>
          <a:spcPct val="25000"/>
        </a:spcAft>
        <a:buClr>
          <a:schemeClr val="tx2"/>
        </a:buClr>
        <a:buFont typeface="Arial" charset="0"/>
        <a:buChar char="-"/>
        <a:defRPr sz="1500">
          <a:solidFill>
            <a:schemeClr val="tx1"/>
          </a:solidFill>
          <a:latin typeface="+mn-lt"/>
        </a:defRPr>
      </a:lvl2pPr>
      <a:lvl3pPr marL="858441" indent="-215504" algn="l" defTabSz="717947" rtl="0" eaLnBrk="1" fontAlgn="base" hangingPunct="1">
        <a:spcBef>
          <a:spcPct val="0"/>
        </a:spcBef>
        <a:spcAft>
          <a:spcPct val="25000"/>
        </a:spcAft>
        <a:buClr>
          <a:schemeClr val="tx2"/>
        </a:buClr>
        <a:buChar char="•"/>
        <a:defRPr sz="1500">
          <a:solidFill>
            <a:schemeClr val="tx1"/>
          </a:solidFill>
          <a:latin typeface="+mn-lt"/>
        </a:defRPr>
      </a:lvl3pPr>
      <a:lvl4pPr marL="1214438" indent="-221456" algn="l" defTabSz="717947" rtl="0" eaLnBrk="1" fontAlgn="base" hangingPunct="1">
        <a:spcBef>
          <a:spcPct val="0"/>
        </a:spcBef>
        <a:spcAft>
          <a:spcPct val="25000"/>
        </a:spcAft>
        <a:buClr>
          <a:schemeClr val="tx2"/>
        </a:buClr>
        <a:buFont typeface="Arial" charset="0"/>
        <a:buChar char="-"/>
        <a:defRPr sz="1500">
          <a:solidFill>
            <a:schemeClr val="tx1"/>
          </a:solidFill>
          <a:latin typeface="+mn-lt"/>
        </a:defRPr>
      </a:lvl4pPr>
      <a:lvl5pPr marL="1570435" indent="-221456" algn="l" defTabSz="717947" rtl="0" eaLnBrk="1" fontAlgn="base" hangingPunct="1">
        <a:spcBef>
          <a:spcPct val="0"/>
        </a:spcBef>
        <a:spcAft>
          <a:spcPct val="25000"/>
        </a:spcAft>
        <a:buClr>
          <a:schemeClr val="tx2"/>
        </a:buClr>
        <a:buChar char="•"/>
        <a:defRPr sz="1500">
          <a:solidFill>
            <a:schemeClr val="tx1"/>
          </a:solidFill>
          <a:latin typeface="+mn-lt"/>
        </a:defRPr>
      </a:lvl5pPr>
      <a:lvl6pPr marL="1913335" indent="-221456" algn="l" defTabSz="717947" rtl="0" eaLnBrk="1" fontAlgn="base" hangingPunct="1">
        <a:spcBef>
          <a:spcPct val="0"/>
        </a:spcBef>
        <a:spcAft>
          <a:spcPct val="25000"/>
        </a:spcAft>
        <a:buClr>
          <a:schemeClr val="tx2"/>
        </a:buClr>
        <a:buChar char="•"/>
        <a:defRPr sz="1500">
          <a:solidFill>
            <a:schemeClr val="tx1"/>
          </a:solidFill>
          <a:latin typeface="+mn-lt"/>
        </a:defRPr>
      </a:lvl6pPr>
      <a:lvl7pPr marL="2256235" indent="-221456" algn="l" defTabSz="717947" rtl="0" eaLnBrk="1" fontAlgn="base" hangingPunct="1">
        <a:spcBef>
          <a:spcPct val="0"/>
        </a:spcBef>
        <a:spcAft>
          <a:spcPct val="25000"/>
        </a:spcAft>
        <a:buClr>
          <a:schemeClr val="tx2"/>
        </a:buClr>
        <a:buChar char="•"/>
        <a:defRPr sz="1500">
          <a:solidFill>
            <a:schemeClr val="tx1"/>
          </a:solidFill>
          <a:latin typeface="+mn-lt"/>
        </a:defRPr>
      </a:lvl7pPr>
      <a:lvl8pPr marL="2599135" indent="-221456" algn="l" defTabSz="717947" rtl="0" eaLnBrk="1" fontAlgn="base" hangingPunct="1">
        <a:spcBef>
          <a:spcPct val="0"/>
        </a:spcBef>
        <a:spcAft>
          <a:spcPct val="25000"/>
        </a:spcAft>
        <a:buClr>
          <a:schemeClr val="tx2"/>
        </a:buClr>
        <a:buChar char="•"/>
        <a:defRPr sz="1500">
          <a:solidFill>
            <a:schemeClr val="tx1"/>
          </a:solidFill>
          <a:latin typeface="+mn-lt"/>
        </a:defRPr>
      </a:lvl8pPr>
      <a:lvl9pPr marL="2942035" indent="-221456" algn="l" defTabSz="717947" rtl="0" eaLnBrk="1" fontAlgn="base" hangingPunct="1">
        <a:spcBef>
          <a:spcPct val="0"/>
        </a:spcBef>
        <a:spcAft>
          <a:spcPct val="25000"/>
        </a:spcAft>
        <a:buClr>
          <a:schemeClr val="tx2"/>
        </a:buClr>
        <a:buChar char="•"/>
        <a:defRPr sz="1500">
          <a:solidFill>
            <a:schemeClr val="tx1"/>
          </a:solidFill>
          <a:latin typeface="+mn-lt"/>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5"/>
            </p:custDataLs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9219" name="think-cell Slide" r:id="rId16" imgW="359" imgH="360" progId="TCLayout.ActiveDocument.1">
                  <p:embed/>
                </p:oleObj>
              </mc:Choice>
              <mc:Fallback>
                <p:oleObj name="think-cell Slide" r:id="rId16" imgW="359" imgH="360" progId="TCLayout.ActiveDocument.1">
                  <p:embed/>
                  <p:pic>
                    <p:nvPicPr>
                      <p:cNvPr id="2" name="Object 1" hidden="1"/>
                      <p:cNvPicPr/>
                      <p:nvPr/>
                    </p:nvPicPr>
                    <p:blipFill>
                      <a:blip r:embed="rId17"/>
                      <a:stretch>
                        <a:fillRect/>
                      </a:stretch>
                    </p:blipFill>
                    <p:spPr>
                      <a:xfrm>
                        <a:off x="1589" y="1192"/>
                        <a:ext cx="1587" cy="1190"/>
                      </a:xfrm>
                      <a:prstGeom prst="rect">
                        <a:avLst/>
                      </a:prstGeom>
                    </p:spPr>
                  </p:pic>
                </p:oleObj>
              </mc:Fallback>
            </mc:AlternateContent>
          </a:graphicData>
        </a:graphic>
      </p:graphicFrame>
      <p:pic>
        <p:nvPicPr>
          <p:cNvPr id="3074" name="Picture 7" descr="ppt_land_print_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4630342"/>
            <a:ext cx="9144000" cy="516731"/>
          </a:xfrm>
          <a:prstGeom prst="rect">
            <a:avLst/>
          </a:prstGeom>
          <a:noFill/>
          <a:ln w="9525">
            <a:noFill/>
            <a:miter lim="800000"/>
            <a:headEnd/>
            <a:tailEnd/>
          </a:ln>
        </p:spPr>
      </p:pic>
      <p:sp>
        <p:nvSpPr>
          <p:cNvPr id="3075" name="Rectangle 3"/>
          <p:cNvSpPr>
            <a:spLocks noGrp="1" noChangeArrowheads="1"/>
          </p:cNvSpPr>
          <p:nvPr>
            <p:ph type="title"/>
          </p:nvPr>
        </p:nvSpPr>
        <p:spPr bwMode="auto">
          <a:xfrm>
            <a:off x="373064" y="66675"/>
            <a:ext cx="8453437" cy="609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ltLang="en-US"/>
              <a:t>Titelmasterformat durch Klicken bearbeiten</a:t>
            </a:r>
            <a:endParaRPr lang="en-US" altLang="en-US"/>
          </a:p>
        </p:txBody>
      </p:sp>
      <p:sp>
        <p:nvSpPr>
          <p:cNvPr id="3076" name="Rectangle 4"/>
          <p:cNvSpPr>
            <a:spLocks noGrp="1" noChangeArrowheads="1"/>
          </p:cNvSpPr>
          <p:nvPr>
            <p:ph type="body" idx="1"/>
          </p:nvPr>
        </p:nvSpPr>
        <p:spPr bwMode="auto">
          <a:xfrm>
            <a:off x="373064" y="908447"/>
            <a:ext cx="8459787" cy="3548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endParaRPr lang="en-US" altLang="en-US"/>
          </a:p>
        </p:txBody>
      </p:sp>
      <p:sp>
        <p:nvSpPr>
          <p:cNvPr id="7173" name="Rectangle 5"/>
          <p:cNvSpPr>
            <a:spLocks noGrp="1" noChangeArrowheads="1"/>
          </p:cNvSpPr>
          <p:nvPr>
            <p:ph type="ftr" sz="quarter" idx="3"/>
          </p:nvPr>
        </p:nvSpPr>
        <p:spPr bwMode="auto">
          <a:xfrm>
            <a:off x="754063" y="4811657"/>
            <a:ext cx="5753100" cy="282179"/>
          </a:xfrm>
          <a:prstGeom prst="rect">
            <a:avLst/>
          </a:prstGeom>
          <a:noFill/>
          <a:ln w="9525">
            <a:noFill/>
            <a:miter lim="800000"/>
            <a:headEnd/>
            <a:tailEnd/>
          </a:ln>
          <a:effectLst/>
        </p:spPr>
        <p:txBody>
          <a:bodyPr vert="horz" wrap="square" lIns="0" tIns="45720" rIns="91440" bIns="45720" numCol="1" anchor="ctr" anchorCtr="0" compatLnSpc="1">
            <a:prstTxWarp prst="textNoShape">
              <a:avLst/>
            </a:prstTxWarp>
            <a:normAutofit/>
          </a:bodyPr>
          <a:lstStyle>
            <a:lvl1pPr eaLnBrk="0" hangingPunct="0">
              <a:spcAft>
                <a:spcPts val="450"/>
              </a:spcAft>
              <a:tabLst>
                <a:tab pos="330994" algn="l"/>
              </a:tabLst>
              <a:defRPr sz="600" b="0"/>
            </a:lvl1pPr>
          </a:lstStyle>
          <a:p>
            <a:pPr>
              <a:defRPr/>
            </a:pPr>
            <a:endParaRPr lang="en-US" dirty="0">
              <a:solidFill>
                <a:srgbClr val="626469"/>
              </a:solidFill>
            </a:endParaRPr>
          </a:p>
        </p:txBody>
      </p:sp>
      <p:pic>
        <p:nvPicPr>
          <p:cNvPr id="3" name="Picture 2">
            <a:extLst>
              <a:ext uri="{FF2B5EF4-FFF2-40B4-BE49-F238E27FC236}">
                <a16:creationId xmlns:a16="http://schemas.microsoft.com/office/drawing/2014/main" id="{03A7AA96-17E6-4DCC-B8A7-42699F516328}"/>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691473" y="4772466"/>
            <a:ext cx="1141378" cy="360560"/>
          </a:xfrm>
          <a:prstGeom prst="rect">
            <a:avLst/>
          </a:prstGeom>
        </p:spPr>
      </p:pic>
    </p:spTree>
    <p:extLst>
      <p:ext uri="{BB962C8B-B14F-4D97-AF65-F5344CB8AC3E}">
        <p14:creationId xmlns:p14="http://schemas.microsoft.com/office/powerpoint/2010/main" val="165165597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transition>
    <p:wipe dir="r"/>
  </p:transition>
  <p:hf sldNum="0" hdr="0" ftr="0" dt="0"/>
  <p:txStyles>
    <p:titleStyle>
      <a:lvl1pPr algn="l" defTabSz="717947" rtl="0" eaLnBrk="1" fontAlgn="base" hangingPunct="1">
        <a:lnSpc>
          <a:spcPct val="90000"/>
        </a:lnSpc>
        <a:spcBef>
          <a:spcPct val="0"/>
        </a:spcBef>
        <a:spcAft>
          <a:spcPct val="0"/>
        </a:spcAft>
        <a:defRPr sz="1650" b="1">
          <a:solidFill>
            <a:schemeClr val="tx2"/>
          </a:solidFill>
          <a:latin typeface="+mj-lt"/>
          <a:ea typeface="+mj-ea"/>
          <a:cs typeface="+mj-cs"/>
        </a:defRPr>
      </a:lvl1pPr>
      <a:lvl2pPr algn="l" defTabSz="717947" rtl="0" eaLnBrk="1" fontAlgn="base" hangingPunct="1">
        <a:lnSpc>
          <a:spcPct val="90000"/>
        </a:lnSpc>
        <a:spcBef>
          <a:spcPct val="0"/>
        </a:spcBef>
        <a:spcAft>
          <a:spcPct val="0"/>
        </a:spcAft>
        <a:defRPr sz="1650" b="1">
          <a:solidFill>
            <a:schemeClr val="tx2"/>
          </a:solidFill>
          <a:latin typeface="Arial" charset="0"/>
        </a:defRPr>
      </a:lvl2pPr>
      <a:lvl3pPr algn="l" defTabSz="717947" rtl="0" eaLnBrk="1" fontAlgn="base" hangingPunct="1">
        <a:lnSpc>
          <a:spcPct val="90000"/>
        </a:lnSpc>
        <a:spcBef>
          <a:spcPct val="0"/>
        </a:spcBef>
        <a:spcAft>
          <a:spcPct val="0"/>
        </a:spcAft>
        <a:defRPr sz="1650" b="1">
          <a:solidFill>
            <a:schemeClr val="tx2"/>
          </a:solidFill>
          <a:latin typeface="Arial" charset="0"/>
        </a:defRPr>
      </a:lvl3pPr>
      <a:lvl4pPr algn="l" defTabSz="717947" rtl="0" eaLnBrk="1" fontAlgn="base" hangingPunct="1">
        <a:lnSpc>
          <a:spcPct val="90000"/>
        </a:lnSpc>
        <a:spcBef>
          <a:spcPct val="0"/>
        </a:spcBef>
        <a:spcAft>
          <a:spcPct val="0"/>
        </a:spcAft>
        <a:defRPr sz="1650" b="1">
          <a:solidFill>
            <a:schemeClr val="tx2"/>
          </a:solidFill>
          <a:latin typeface="Arial" charset="0"/>
        </a:defRPr>
      </a:lvl4pPr>
      <a:lvl5pPr algn="l" defTabSz="717947" rtl="0" eaLnBrk="1" fontAlgn="base" hangingPunct="1">
        <a:lnSpc>
          <a:spcPct val="90000"/>
        </a:lnSpc>
        <a:spcBef>
          <a:spcPct val="0"/>
        </a:spcBef>
        <a:spcAft>
          <a:spcPct val="0"/>
        </a:spcAft>
        <a:defRPr sz="1650" b="1">
          <a:solidFill>
            <a:schemeClr val="tx2"/>
          </a:solidFill>
          <a:latin typeface="Arial" charset="0"/>
        </a:defRPr>
      </a:lvl5pPr>
      <a:lvl6pPr marL="342900" algn="l" defTabSz="717947" rtl="0" eaLnBrk="1" fontAlgn="base" hangingPunct="1">
        <a:lnSpc>
          <a:spcPct val="90000"/>
        </a:lnSpc>
        <a:spcBef>
          <a:spcPct val="0"/>
        </a:spcBef>
        <a:spcAft>
          <a:spcPct val="0"/>
        </a:spcAft>
        <a:defRPr sz="1650" b="1">
          <a:solidFill>
            <a:schemeClr val="tx2"/>
          </a:solidFill>
          <a:latin typeface="Arial" charset="0"/>
        </a:defRPr>
      </a:lvl6pPr>
      <a:lvl7pPr marL="685800" algn="l" defTabSz="717947" rtl="0" eaLnBrk="1" fontAlgn="base" hangingPunct="1">
        <a:lnSpc>
          <a:spcPct val="90000"/>
        </a:lnSpc>
        <a:spcBef>
          <a:spcPct val="0"/>
        </a:spcBef>
        <a:spcAft>
          <a:spcPct val="0"/>
        </a:spcAft>
        <a:defRPr sz="1650" b="1">
          <a:solidFill>
            <a:schemeClr val="tx2"/>
          </a:solidFill>
          <a:latin typeface="Arial" charset="0"/>
        </a:defRPr>
      </a:lvl7pPr>
      <a:lvl8pPr marL="1028700" algn="l" defTabSz="717947" rtl="0" eaLnBrk="1" fontAlgn="base" hangingPunct="1">
        <a:lnSpc>
          <a:spcPct val="90000"/>
        </a:lnSpc>
        <a:spcBef>
          <a:spcPct val="0"/>
        </a:spcBef>
        <a:spcAft>
          <a:spcPct val="0"/>
        </a:spcAft>
        <a:defRPr sz="1650" b="1">
          <a:solidFill>
            <a:schemeClr val="tx2"/>
          </a:solidFill>
          <a:latin typeface="Arial" charset="0"/>
        </a:defRPr>
      </a:lvl8pPr>
      <a:lvl9pPr marL="1371600" algn="l" defTabSz="717947" rtl="0" eaLnBrk="1" fontAlgn="base" hangingPunct="1">
        <a:lnSpc>
          <a:spcPct val="90000"/>
        </a:lnSpc>
        <a:spcBef>
          <a:spcPct val="0"/>
        </a:spcBef>
        <a:spcAft>
          <a:spcPct val="0"/>
        </a:spcAft>
        <a:defRPr sz="1650" b="1">
          <a:solidFill>
            <a:schemeClr val="tx2"/>
          </a:solidFill>
          <a:latin typeface="Arial" charset="0"/>
        </a:defRPr>
      </a:lvl9pPr>
    </p:titleStyle>
    <p:bodyStyle>
      <a:lvl1pPr marL="214313" indent="-214313" algn="l" defTabSz="717947" rtl="0" eaLnBrk="1" fontAlgn="base" hangingPunct="1">
        <a:spcBef>
          <a:spcPct val="0"/>
        </a:spcBef>
        <a:spcAft>
          <a:spcPct val="25000"/>
        </a:spcAft>
        <a:buClr>
          <a:schemeClr val="tx2"/>
        </a:buClr>
        <a:buFont typeface="Arial" charset="0"/>
        <a:buChar char="●"/>
        <a:defRPr sz="1500">
          <a:solidFill>
            <a:schemeClr val="tx1"/>
          </a:solidFill>
          <a:latin typeface="+mn-lt"/>
          <a:ea typeface="+mn-ea"/>
          <a:cs typeface="+mn-cs"/>
        </a:defRPr>
      </a:lvl1pPr>
      <a:lvl2pPr marL="507206" indent="-207169" algn="l" defTabSz="717947" rtl="0" eaLnBrk="1" fontAlgn="base" hangingPunct="1">
        <a:spcBef>
          <a:spcPct val="0"/>
        </a:spcBef>
        <a:spcAft>
          <a:spcPct val="25000"/>
        </a:spcAft>
        <a:buClr>
          <a:schemeClr val="tx2"/>
        </a:buClr>
        <a:buFont typeface="Arial" charset="0"/>
        <a:buChar char="-"/>
        <a:defRPr sz="1500">
          <a:solidFill>
            <a:schemeClr val="tx1"/>
          </a:solidFill>
          <a:latin typeface="+mn-lt"/>
        </a:defRPr>
      </a:lvl2pPr>
      <a:lvl3pPr marL="858441" indent="-215504" algn="l" defTabSz="717947" rtl="0" eaLnBrk="1" fontAlgn="base" hangingPunct="1">
        <a:spcBef>
          <a:spcPct val="0"/>
        </a:spcBef>
        <a:spcAft>
          <a:spcPct val="25000"/>
        </a:spcAft>
        <a:buClr>
          <a:schemeClr val="tx2"/>
        </a:buClr>
        <a:buChar char="•"/>
        <a:defRPr sz="1500">
          <a:solidFill>
            <a:schemeClr val="tx1"/>
          </a:solidFill>
          <a:latin typeface="+mn-lt"/>
        </a:defRPr>
      </a:lvl3pPr>
      <a:lvl4pPr marL="1214438" indent="-221456" algn="l" defTabSz="717947" rtl="0" eaLnBrk="1" fontAlgn="base" hangingPunct="1">
        <a:spcBef>
          <a:spcPct val="0"/>
        </a:spcBef>
        <a:spcAft>
          <a:spcPct val="25000"/>
        </a:spcAft>
        <a:buClr>
          <a:schemeClr val="tx2"/>
        </a:buClr>
        <a:buFont typeface="Arial" charset="0"/>
        <a:buChar char="-"/>
        <a:defRPr sz="1500">
          <a:solidFill>
            <a:schemeClr val="tx1"/>
          </a:solidFill>
          <a:latin typeface="+mn-lt"/>
        </a:defRPr>
      </a:lvl4pPr>
      <a:lvl5pPr marL="1570435" indent="-221456" algn="l" defTabSz="717947" rtl="0" eaLnBrk="1" fontAlgn="base" hangingPunct="1">
        <a:spcBef>
          <a:spcPct val="0"/>
        </a:spcBef>
        <a:spcAft>
          <a:spcPct val="25000"/>
        </a:spcAft>
        <a:buClr>
          <a:schemeClr val="tx2"/>
        </a:buClr>
        <a:buChar char="•"/>
        <a:defRPr sz="1500">
          <a:solidFill>
            <a:schemeClr val="tx1"/>
          </a:solidFill>
          <a:latin typeface="+mn-lt"/>
        </a:defRPr>
      </a:lvl5pPr>
      <a:lvl6pPr marL="1913335" indent="-221456" algn="l" defTabSz="717947" rtl="0" eaLnBrk="1" fontAlgn="base" hangingPunct="1">
        <a:spcBef>
          <a:spcPct val="0"/>
        </a:spcBef>
        <a:spcAft>
          <a:spcPct val="25000"/>
        </a:spcAft>
        <a:buClr>
          <a:schemeClr val="tx2"/>
        </a:buClr>
        <a:buChar char="•"/>
        <a:defRPr sz="1500">
          <a:solidFill>
            <a:schemeClr val="tx1"/>
          </a:solidFill>
          <a:latin typeface="+mn-lt"/>
        </a:defRPr>
      </a:lvl6pPr>
      <a:lvl7pPr marL="2256235" indent="-221456" algn="l" defTabSz="717947" rtl="0" eaLnBrk="1" fontAlgn="base" hangingPunct="1">
        <a:spcBef>
          <a:spcPct val="0"/>
        </a:spcBef>
        <a:spcAft>
          <a:spcPct val="25000"/>
        </a:spcAft>
        <a:buClr>
          <a:schemeClr val="tx2"/>
        </a:buClr>
        <a:buChar char="•"/>
        <a:defRPr sz="1500">
          <a:solidFill>
            <a:schemeClr val="tx1"/>
          </a:solidFill>
          <a:latin typeface="+mn-lt"/>
        </a:defRPr>
      </a:lvl7pPr>
      <a:lvl8pPr marL="2599135" indent="-221456" algn="l" defTabSz="717947" rtl="0" eaLnBrk="1" fontAlgn="base" hangingPunct="1">
        <a:spcBef>
          <a:spcPct val="0"/>
        </a:spcBef>
        <a:spcAft>
          <a:spcPct val="25000"/>
        </a:spcAft>
        <a:buClr>
          <a:schemeClr val="tx2"/>
        </a:buClr>
        <a:buChar char="•"/>
        <a:defRPr sz="1500">
          <a:solidFill>
            <a:schemeClr val="tx1"/>
          </a:solidFill>
          <a:latin typeface="+mn-lt"/>
        </a:defRPr>
      </a:lvl8pPr>
      <a:lvl9pPr marL="2942035" indent="-221456" algn="l" defTabSz="717947" rtl="0" eaLnBrk="1" fontAlgn="base" hangingPunct="1">
        <a:spcBef>
          <a:spcPct val="0"/>
        </a:spcBef>
        <a:spcAft>
          <a:spcPct val="25000"/>
        </a:spcAft>
        <a:buClr>
          <a:schemeClr val="tx2"/>
        </a:buClr>
        <a:buChar char="•"/>
        <a:defRPr sz="1500">
          <a:solidFill>
            <a:schemeClr val="tx1"/>
          </a:solidFill>
          <a:latin typeface="+mn-lt"/>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noChangeAspect="1"/>
          </p:cNvSpPr>
          <p:nvPr>
            <p:ph type="title"/>
          </p:nvPr>
        </p:nvSpPr>
        <p:spPr>
          <a:xfrm>
            <a:off x="-55699" y="464162"/>
            <a:ext cx="5806440" cy="549093"/>
          </a:xfrm>
          <a:prstGeom prst="rect">
            <a:avLst/>
          </a:prstGeom>
          <a:solidFill>
            <a:schemeClr val="accent4"/>
          </a:solidFill>
          <a:ln w="41275">
            <a:solidFill>
              <a:schemeClr val="bg1"/>
            </a:solidFill>
            <a:miter lim="800000"/>
          </a:ln>
          <a:effectLst>
            <a:outerShdw blurRad="114300" algn="tl" rotWithShape="0">
              <a:prstClr val="black">
                <a:alpha val="40000"/>
              </a:prstClr>
            </a:outerShdw>
          </a:effectLst>
        </p:spPr>
        <p:txBody>
          <a:bodyPr vert="horz" wrap="square" lIns="411480" tIns="54864" rIns="91440" bIns="0" rtlCol="0" anchor="ctr" anchorCtr="0">
            <a:noAutofit/>
          </a:bodyPr>
          <a:lstStyle/>
          <a:p>
            <a:pPr marL="0" lvl="0"/>
            <a:r>
              <a:rPr lang="en-US"/>
              <a:t>Click to edit Master title style</a:t>
            </a:r>
            <a:endParaRPr lang="en-US" dirty="0"/>
          </a:p>
        </p:txBody>
      </p:sp>
      <p:sp>
        <p:nvSpPr>
          <p:cNvPr id="3" name="Text Placeholder 2"/>
          <p:cNvSpPr>
            <a:spLocks noGrp="1"/>
          </p:cNvSpPr>
          <p:nvPr>
            <p:ph type="body" idx="1"/>
          </p:nvPr>
        </p:nvSpPr>
        <p:spPr>
          <a:xfrm>
            <a:off x="365126" y="1300164"/>
            <a:ext cx="8428037" cy="3103561"/>
          </a:xfrm>
          <a:prstGeom prst="rect">
            <a:avLst/>
          </a:prstGeom>
        </p:spPr>
        <p:txBody>
          <a:bodyPr vert="horz" lIns="0" tIns="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8661401" y="4830764"/>
            <a:ext cx="420688" cy="273844"/>
          </a:xfrm>
          <a:prstGeom prst="rect">
            <a:avLst/>
          </a:prstGeom>
        </p:spPr>
        <p:txBody>
          <a:bodyPr vert="horz" lIns="0" tIns="45720" rIns="0" bIns="45720" rtlCol="0" anchor="ctr"/>
          <a:lstStyle>
            <a:lvl1pPr algn="l">
              <a:defRPr sz="900">
                <a:solidFill>
                  <a:schemeClr val="accent6"/>
                </a:solidFill>
                <a:latin typeface="Arial" pitchFamily="34" charset="0"/>
              </a:defRPr>
            </a:lvl1pPr>
          </a:lstStyle>
          <a:p>
            <a:fld id="{8D57DBB9-07C6-49AB-BFD5-E737C7E241F6}" type="slidenum">
              <a:rPr lang="en-US" smtClean="0">
                <a:solidFill>
                  <a:srgbClr val="666465"/>
                </a:solidFill>
              </a:rPr>
              <a:pPr/>
              <a:t>‹#›</a:t>
            </a:fld>
            <a:endParaRPr lang="en-US" dirty="0">
              <a:solidFill>
                <a:srgbClr val="666465"/>
              </a:solidFill>
            </a:endParaRPr>
          </a:p>
        </p:txBody>
      </p:sp>
    </p:spTree>
    <p:extLst>
      <p:ext uri="{BB962C8B-B14F-4D97-AF65-F5344CB8AC3E}">
        <p14:creationId xmlns:p14="http://schemas.microsoft.com/office/powerpoint/2010/main" val="3905706029"/>
      </p:ext>
    </p:extLst>
  </p:cSld>
  <p:clrMap bg1="lt1" tx1="dk1" bg2="lt2" tx2="dk2" accent1="accent1" accent2="accent2" accent3="accent3" accent4="accent4" accent5="accent5" accent6="accent6" hlink="hlink" folHlink="folHlink"/>
  <p:sldLayoutIdLst>
    <p:sldLayoutId id="2147483762" r:id="rId1"/>
    <p:sldLayoutId id="2147483763" r:id="rId2"/>
  </p:sldLayoutIdLst>
  <p:transition>
    <p:fade/>
  </p:transition>
  <p:hf sldNum="0" hdr="0" ftr="0" dt="0"/>
  <p:txStyles>
    <p:titleStyle>
      <a:lvl1pPr algn="l" defTabSz="685783" rtl="0" eaLnBrk="1" latinLnBrk="0" hangingPunct="1">
        <a:lnSpc>
          <a:spcPts val="2400"/>
        </a:lnSpc>
        <a:spcBef>
          <a:spcPct val="0"/>
        </a:spcBef>
        <a:buNone/>
        <a:defRPr lang="en-US" sz="2400" b="1" kern="1200" cap="none" spc="100" baseline="0" dirty="0">
          <a:solidFill>
            <a:schemeClr val="bg1"/>
          </a:solidFill>
          <a:latin typeface="Arial Narrow" panose="020B0606020202030204" pitchFamily="34" charset="0"/>
          <a:ea typeface="+mj-ea"/>
          <a:cs typeface="+mj-cs"/>
        </a:defRPr>
      </a:lvl1pPr>
    </p:titleStyle>
    <p:bodyStyle>
      <a:lvl1pPr marL="172637" indent="-172637" algn="l" defTabSz="685783" rtl="0" eaLnBrk="1" latinLnBrk="0" hangingPunct="1">
        <a:spcBef>
          <a:spcPts val="300"/>
        </a:spcBef>
        <a:buClr>
          <a:schemeClr val="accent4"/>
        </a:buClr>
        <a:buFont typeface="Wingdings" panose="05000000000000000000" pitchFamily="2" charset="2"/>
        <a:buChar char="§"/>
        <a:defRPr lang="en-US" sz="1800" kern="1200" dirty="0" smtClean="0">
          <a:solidFill>
            <a:schemeClr val="tx1"/>
          </a:solidFill>
          <a:latin typeface="Arial Narrow" panose="020B0606020202030204" pitchFamily="34" charset="0"/>
          <a:ea typeface="+mn-ea"/>
          <a:cs typeface="+mn-cs"/>
        </a:defRPr>
      </a:lvl1pPr>
      <a:lvl2pPr marL="398453" indent="-225419" algn="l" defTabSz="685783" rtl="0" eaLnBrk="1" latinLnBrk="0" hangingPunct="1">
        <a:spcBef>
          <a:spcPts val="300"/>
        </a:spcBef>
        <a:buClr>
          <a:schemeClr val="accent4"/>
        </a:buClr>
        <a:buFont typeface="Arial" pitchFamily="34" charset="0"/>
        <a:buChar char="–"/>
        <a:defRPr lang="en-US" sz="1800" kern="1200" dirty="0" smtClean="0">
          <a:solidFill>
            <a:schemeClr val="tx1"/>
          </a:solidFill>
          <a:latin typeface="Arial Narrow" panose="020B0606020202030204" pitchFamily="34" charset="0"/>
          <a:ea typeface="+mn-ea"/>
          <a:cs typeface="+mn-cs"/>
        </a:defRPr>
      </a:lvl2pPr>
      <a:lvl3pPr marL="513147" indent="-166684" algn="l" defTabSz="685783" rtl="0" eaLnBrk="1" latinLnBrk="0" hangingPunct="1">
        <a:spcBef>
          <a:spcPts val="300"/>
        </a:spcBef>
        <a:buClr>
          <a:schemeClr val="accent4"/>
        </a:buClr>
        <a:buFont typeface="Wingdings" pitchFamily="2" charset="2"/>
        <a:buChar char="§"/>
        <a:defRPr lang="en-US" sz="1800" kern="1200" dirty="0" smtClean="0">
          <a:solidFill>
            <a:schemeClr val="tx1"/>
          </a:solidFill>
          <a:latin typeface="Arial Narrow" panose="020B0606020202030204" pitchFamily="34" charset="0"/>
          <a:ea typeface="+mn-ea"/>
          <a:cs typeface="+mn-cs"/>
        </a:defRPr>
      </a:lvl3pPr>
      <a:lvl4pPr marL="685783" indent="-172637" algn="l" defTabSz="685783" rtl="0" eaLnBrk="1" latinLnBrk="0" hangingPunct="1">
        <a:spcBef>
          <a:spcPts val="600"/>
        </a:spcBef>
        <a:buFont typeface="Arial" pitchFamily="34" charset="0"/>
        <a:buChar char="–"/>
        <a:defRPr lang="en-US" sz="1800" b="0" kern="1200" dirty="0" smtClean="0">
          <a:solidFill>
            <a:schemeClr val="tx1"/>
          </a:solidFill>
          <a:latin typeface="Arial" pitchFamily="34" charset="0"/>
          <a:ea typeface="+mn-ea"/>
          <a:cs typeface="+mn-cs"/>
        </a:defRPr>
      </a:lvl4pPr>
      <a:lvl5pPr marL="858419" indent="-172637" algn="l" defTabSz="685783" rtl="0" eaLnBrk="1" latinLnBrk="0" hangingPunct="1">
        <a:spcBef>
          <a:spcPts val="600"/>
        </a:spcBef>
        <a:buFont typeface="Wingdings" pitchFamily="2" charset="2"/>
        <a:buChar char="§"/>
        <a:defRPr lang="en-US" sz="1800" kern="1200" dirty="0">
          <a:solidFill>
            <a:schemeClr val="tx1"/>
          </a:solidFill>
          <a:latin typeface="Arial" pitchFamily="34" charset="0"/>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17">
          <p15:clr>
            <a:srgbClr val="9FCC3B"/>
          </p15:clr>
        </p15:guide>
        <p15:guide id="2" pos="2880">
          <p15:clr>
            <a:srgbClr val="9FCC3B"/>
          </p15:clr>
        </p15:guide>
        <p15:guide id="3" pos="230">
          <p15:clr>
            <a:srgbClr val="9FCC3B"/>
          </p15:clr>
        </p15:guide>
        <p15:guide id="4" pos="5539">
          <p15:clr>
            <a:srgbClr val="9FCC3B"/>
          </p15:clr>
        </p15:guide>
        <p15:guide id="5" orient="horz" pos="306">
          <p15:clr>
            <a:srgbClr val="9FCC3B"/>
          </p15:clr>
        </p15:guide>
        <p15:guide id="6" orient="horz" pos="302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8.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r>
              <a:rPr lang="es-CO" sz="1600" dirty="0"/>
              <a:t>Juan Camilo Rueda C</a:t>
            </a:r>
            <a:r>
              <a:rPr lang="es-CO" dirty="0"/>
              <a:t>.</a:t>
            </a:r>
          </a:p>
        </p:txBody>
      </p:sp>
      <p:sp>
        <p:nvSpPr>
          <p:cNvPr id="4" name="Title 3"/>
          <p:cNvSpPr>
            <a:spLocks noGrp="1"/>
          </p:cNvSpPr>
          <p:nvPr>
            <p:ph type="ctrTitle" sz="quarter"/>
          </p:nvPr>
        </p:nvSpPr>
        <p:spPr/>
        <p:txBody>
          <a:bodyPr/>
          <a:lstStyle/>
          <a:p>
            <a:r>
              <a:rPr lang="es-CO" dirty="0"/>
              <a:t>Proyecto Página web Syngenta.mx</a:t>
            </a:r>
          </a:p>
        </p:txBody>
      </p:sp>
    </p:spTree>
    <p:extLst>
      <p:ext uri="{BB962C8B-B14F-4D97-AF65-F5344CB8AC3E}">
        <p14:creationId xmlns:p14="http://schemas.microsoft.com/office/powerpoint/2010/main" val="2214716924"/>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3626-6315-48FA-88D0-B502D10543A0}"/>
              </a:ext>
            </a:extLst>
          </p:cNvPr>
          <p:cNvSpPr>
            <a:spLocks noGrp="1"/>
          </p:cNvSpPr>
          <p:nvPr>
            <p:ph type="title"/>
          </p:nvPr>
        </p:nvSpPr>
        <p:spPr/>
        <p:txBody>
          <a:bodyPr/>
          <a:lstStyle/>
          <a:p>
            <a:r>
              <a:rPr lang="es-MX" dirty="0"/>
              <a:t>Estructura cultivo</a:t>
            </a:r>
          </a:p>
        </p:txBody>
      </p:sp>
      <p:sp>
        <p:nvSpPr>
          <p:cNvPr id="3" name="Content Placeholder 2">
            <a:extLst>
              <a:ext uri="{FF2B5EF4-FFF2-40B4-BE49-F238E27FC236}">
                <a16:creationId xmlns:a16="http://schemas.microsoft.com/office/drawing/2014/main" id="{8C084368-5742-4FE4-90A1-BAB84E12A996}"/>
              </a:ext>
            </a:extLst>
          </p:cNvPr>
          <p:cNvSpPr>
            <a:spLocks noGrp="1"/>
          </p:cNvSpPr>
          <p:nvPr>
            <p:ph idx="1"/>
          </p:nvPr>
        </p:nvSpPr>
        <p:spPr>
          <a:xfrm>
            <a:off x="377218" y="908050"/>
            <a:ext cx="6470149" cy="3548063"/>
          </a:xfrm>
        </p:spPr>
        <p:txBody>
          <a:bodyPr/>
          <a:lstStyle/>
          <a:p>
            <a:pPr marL="0" indent="0">
              <a:buNone/>
            </a:pPr>
            <a:r>
              <a:rPr lang="es-MX" dirty="0"/>
              <a:t>Nombre del cultivo</a:t>
            </a:r>
          </a:p>
          <a:p>
            <a:pPr marL="0" indent="0">
              <a:buNone/>
            </a:pPr>
            <a:r>
              <a:rPr lang="es-MX" dirty="0"/>
              <a:t>Imagen de campaña (si se tiene)</a:t>
            </a:r>
          </a:p>
          <a:p>
            <a:pPr marL="0" indent="0">
              <a:buNone/>
            </a:pPr>
            <a:r>
              <a:rPr lang="es-MX" dirty="0"/>
              <a:t>Fenología por cada etapa </a:t>
            </a:r>
            <a:r>
              <a:rPr lang="es-MX" dirty="0">
                <a:highlight>
                  <a:srgbClr val="FFFF00"/>
                </a:highlight>
              </a:rPr>
              <a:t>(VER EJEMPLO EN LA APP)</a:t>
            </a:r>
          </a:p>
          <a:p>
            <a:pPr marL="342900" indent="-342900">
              <a:buFont typeface="+mj-lt"/>
              <a:buAutoNum type="arabicPeriod"/>
            </a:pPr>
            <a:r>
              <a:rPr lang="es-MX" dirty="0"/>
              <a:t>Nombre de la etapa </a:t>
            </a:r>
          </a:p>
          <a:p>
            <a:pPr marL="342900" indent="-342900">
              <a:buFont typeface="+mj-lt"/>
              <a:buAutoNum type="arabicPeriod"/>
            </a:pPr>
            <a:r>
              <a:rPr lang="es-MX" dirty="0"/>
              <a:t>Línea de Producto</a:t>
            </a:r>
          </a:p>
          <a:p>
            <a:pPr marL="342900" indent="-342900">
              <a:buFont typeface="+mj-lt"/>
              <a:buAutoNum type="arabicPeriod"/>
            </a:pPr>
            <a:r>
              <a:rPr lang="es-MX" dirty="0"/>
              <a:t>Productos</a:t>
            </a:r>
          </a:p>
          <a:p>
            <a:pPr marL="0" indent="0">
              <a:buNone/>
            </a:pPr>
            <a:r>
              <a:rPr lang="es-MX" dirty="0"/>
              <a:t>Tener el buscador</a:t>
            </a:r>
          </a:p>
          <a:p>
            <a:pPr marL="0" indent="0">
              <a:buNone/>
            </a:pPr>
            <a:r>
              <a:rPr lang="es-MX" dirty="0"/>
              <a:t>Videos (si se tienen)</a:t>
            </a:r>
          </a:p>
          <a:p>
            <a:pPr marL="0" indent="0">
              <a:buNone/>
            </a:pPr>
            <a:r>
              <a:rPr lang="es-MX" dirty="0"/>
              <a:t>Link a Syngenta Play (si se tiene)</a:t>
            </a:r>
          </a:p>
          <a:p>
            <a:pPr marL="0" indent="0">
              <a:buNone/>
            </a:pPr>
            <a:r>
              <a:rPr lang="es-MX" dirty="0"/>
              <a:t>Cultivos relacionados</a:t>
            </a:r>
          </a:p>
        </p:txBody>
      </p:sp>
    </p:spTree>
    <p:extLst>
      <p:ext uri="{BB962C8B-B14F-4D97-AF65-F5344CB8AC3E}">
        <p14:creationId xmlns:p14="http://schemas.microsoft.com/office/powerpoint/2010/main" val="1427753299"/>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50EC-48BE-48C1-9E87-90DB1C04F26F}"/>
              </a:ext>
            </a:extLst>
          </p:cNvPr>
          <p:cNvSpPr>
            <a:spLocks noGrp="1"/>
          </p:cNvSpPr>
          <p:nvPr>
            <p:ph type="title"/>
          </p:nvPr>
        </p:nvSpPr>
        <p:spPr/>
        <p:txBody>
          <a:bodyPr/>
          <a:lstStyle/>
          <a:p>
            <a:r>
              <a:rPr lang="es-MX" dirty="0"/>
              <a:t>Ejemplo – Cultivos</a:t>
            </a:r>
          </a:p>
        </p:txBody>
      </p:sp>
      <p:pic>
        <p:nvPicPr>
          <p:cNvPr id="7" name="Picture 6">
            <a:extLst>
              <a:ext uri="{FF2B5EF4-FFF2-40B4-BE49-F238E27FC236}">
                <a16:creationId xmlns:a16="http://schemas.microsoft.com/office/drawing/2014/main" id="{89B0A690-E00D-4D39-9CF2-13772D2758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8740" y="820920"/>
            <a:ext cx="1688230" cy="3654857"/>
          </a:xfrm>
          <a:prstGeom prst="rect">
            <a:avLst/>
          </a:prstGeom>
        </p:spPr>
      </p:pic>
      <p:pic>
        <p:nvPicPr>
          <p:cNvPr id="9" name="Picture 8">
            <a:extLst>
              <a:ext uri="{FF2B5EF4-FFF2-40B4-BE49-F238E27FC236}">
                <a16:creationId xmlns:a16="http://schemas.microsoft.com/office/drawing/2014/main" id="{B9389D06-30AC-4240-9AB7-47A9FFEAD1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9832" y="820920"/>
            <a:ext cx="1715691" cy="3714308"/>
          </a:xfrm>
          <a:prstGeom prst="rect">
            <a:avLst/>
          </a:prstGeom>
        </p:spPr>
      </p:pic>
      <p:pic>
        <p:nvPicPr>
          <p:cNvPr id="11" name="Picture 10">
            <a:extLst>
              <a:ext uri="{FF2B5EF4-FFF2-40B4-BE49-F238E27FC236}">
                <a16:creationId xmlns:a16="http://schemas.microsoft.com/office/drawing/2014/main" id="{290831E1-27FC-4DBE-ABE9-F109CE5608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8063" y="820921"/>
            <a:ext cx="1715691" cy="3714307"/>
          </a:xfrm>
          <a:prstGeom prst="rect">
            <a:avLst/>
          </a:prstGeom>
        </p:spPr>
      </p:pic>
    </p:spTree>
    <p:extLst>
      <p:ext uri="{BB962C8B-B14F-4D97-AF65-F5344CB8AC3E}">
        <p14:creationId xmlns:p14="http://schemas.microsoft.com/office/powerpoint/2010/main" val="231864259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50EC-48BE-48C1-9E87-90DB1C04F26F}"/>
              </a:ext>
            </a:extLst>
          </p:cNvPr>
          <p:cNvSpPr>
            <a:spLocks noGrp="1"/>
          </p:cNvSpPr>
          <p:nvPr>
            <p:ph type="title"/>
          </p:nvPr>
        </p:nvSpPr>
        <p:spPr/>
        <p:txBody>
          <a:bodyPr/>
          <a:lstStyle/>
          <a:p>
            <a:r>
              <a:rPr lang="es-MX" dirty="0"/>
              <a:t>Propuesta – Home</a:t>
            </a:r>
          </a:p>
        </p:txBody>
      </p:sp>
      <p:pic>
        <p:nvPicPr>
          <p:cNvPr id="7" name="Picture 6">
            <a:extLst>
              <a:ext uri="{FF2B5EF4-FFF2-40B4-BE49-F238E27FC236}">
                <a16:creationId xmlns:a16="http://schemas.microsoft.com/office/drawing/2014/main" id="{685984E7-F289-4897-A3EA-5130F6870C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159" y="501315"/>
            <a:ext cx="1912726" cy="4140869"/>
          </a:xfrm>
          <a:prstGeom prst="rect">
            <a:avLst/>
          </a:prstGeom>
        </p:spPr>
      </p:pic>
      <p:sp>
        <p:nvSpPr>
          <p:cNvPr id="10" name="TextBox 9">
            <a:extLst>
              <a:ext uri="{FF2B5EF4-FFF2-40B4-BE49-F238E27FC236}">
                <a16:creationId xmlns:a16="http://schemas.microsoft.com/office/drawing/2014/main" id="{7BD8A4BB-A1E2-478C-9C34-685CD0634A2F}"/>
              </a:ext>
            </a:extLst>
          </p:cNvPr>
          <p:cNvSpPr txBox="1"/>
          <p:nvPr/>
        </p:nvSpPr>
        <p:spPr>
          <a:xfrm>
            <a:off x="3482340" y="824554"/>
            <a:ext cx="4998720" cy="2046714"/>
          </a:xfrm>
          <a:prstGeom prst="rect">
            <a:avLst/>
          </a:prstGeom>
          <a:noFill/>
        </p:spPr>
        <p:txBody>
          <a:bodyPr wrap="square" rtlCol="0">
            <a:spAutoFit/>
          </a:bodyPr>
          <a:lstStyle/>
          <a:p>
            <a:pPr marL="342900" indent="-342900">
              <a:spcBef>
                <a:spcPts val="0"/>
              </a:spcBef>
              <a:spcAft>
                <a:spcPts val="600"/>
              </a:spcAft>
              <a:buFont typeface="Arial" panose="020B0604020202020204" pitchFamily="34" charset="0"/>
              <a:buChar char="•"/>
            </a:pPr>
            <a:r>
              <a:rPr lang="es-MX" sz="1600" dirty="0"/>
              <a:t>Tener un único banner (no </a:t>
            </a:r>
            <a:r>
              <a:rPr lang="es-MX" sz="1600" dirty="0" err="1"/>
              <a:t>slide</a:t>
            </a:r>
            <a:r>
              <a:rPr lang="es-MX" sz="1600" dirty="0"/>
              <a:t> show)</a:t>
            </a:r>
          </a:p>
          <a:p>
            <a:pPr marL="342900" indent="-342900">
              <a:spcBef>
                <a:spcPts val="0"/>
              </a:spcBef>
              <a:spcAft>
                <a:spcPts val="600"/>
              </a:spcAft>
              <a:buFont typeface="Arial" panose="020B0604020202020204" pitchFamily="34" charset="0"/>
              <a:buChar char="•"/>
            </a:pPr>
            <a:r>
              <a:rPr lang="es-MX" sz="1600" dirty="0"/>
              <a:t>Mejorar los íconos de líneas de negocio o cambiarlo por módulos</a:t>
            </a:r>
          </a:p>
          <a:p>
            <a:pPr marL="342900" indent="-342900">
              <a:spcBef>
                <a:spcPts val="0"/>
              </a:spcBef>
              <a:spcAft>
                <a:spcPts val="600"/>
              </a:spcAft>
              <a:buFont typeface="Arial" panose="020B0604020202020204" pitchFamily="34" charset="0"/>
              <a:buChar char="•"/>
            </a:pPr>
            <a:r>
              <a:rPr lang="es-MX" sz="1600" dirty="0"/>
              <a:t>Incluir el módulo de buscador de productos según plaga, enfermedad o maleza / también desde cultivo, marca o línea de producto</a:t>
            </a:r>
          </a:p>
          <a:p>
            <a:pPr marL="342900" indent="-342900">
              <a:spcBef>
                <a:spcPts val="0"/>
              </a:spcBef>
              <a:spcAft>
                <a:spcPts val="600"/>
              </a:spcAft>
              <a:buFont typeface="Arial" panose="020B0604020202020204" pitchFamily="34" charset="0"/>
              <a:buChar char="•"/>
            </a:pPr>
            <a:r>
              <a:rPr lang="es-MX" sz="1600" dirty="0"/>
              <a:t>Incluir la lupa del buscador</a:t>
            </a:r>
          </a:p>
        </p:txBody>
      </p:sp>
    </p:spTree>
    <p:extLst>
      <p:ext uri="{BB962C8B-B14F-4D97-AF65-F5344CB8AC3E}">
        <p14:creationId xmlns:p14="http://schemas.microsoft.com/office/powerpoint/2010/main" val="4208676847"/>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50EC-48BE-48C1-9E87-90DB1C04F26F}"/>
              </a:ext>
            </a:extLst>
          </p:cNvPr>
          <p:cNvSpPr>
            <a:spLocks noGrp="1"/>
          </p:cNvSpPr>
          <p:nvPr>
            <p:ph type="title"/>
          </p:nvPr>
        </p:nvSpPr>
        <p:spPr/>
        <p:txBody>
          <a:bodyPr/>
          <a:lstStyle/>
          <a:p>
            <a:r>
              <a:rPr lang="es-MX" dirty="0"/>
              <a:t>Propuesta – Productos</a:t>
            </a:r>
          </a:p>
        </p:txBody>
      </p:sp>
      <p:pic>
        <p:nvPicPr>
          <p:cNvPr id="4" name="Picture 3">
            <a:extLst>
              <a:ext uri="{FF2B5EF4-FFF2-40B4-BE49-F238E27FC236}">
                <a16:creationId xmlns:a16="http://schemas.microsoft.com/office/drawing/2014/main" id="{8DC44F8C-99EC-40AE-8738-19EAB72E6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577" y="50977"/>
            <a:ext cx="2109414" cy="4566682"/>
          </a:xfrm>
          <a:prstGeom prst="rect">
            <a:avLst/>
          </a:prstGeom>
        </p:spPr>
      </p:pic>
      <p:pic>
        <p:nvPicPr>
          <p:cNvPr id="5" name="Picture 4">
            <a:extLst>
              <a:ext uri="{FF2B5EF4-FFF2-40B4-BE49-F238E27FC236}">
                <a16:creationId xmlns:a16="http://schemas.microsoft.com/office/drawing/2014/main" id="{38AB9312-4A57-4C0C-82F0-DE04F735848A}"/>
              </a:ext>
            </a:extLst>
          </p:cNvPr>
          <p:cNvPicPr>
            <a:picLocks noChangeAspect="1"/>
          </p:cNvPicPr>
          <p:nvPr/>
        </p:nvPicPr>
        <p:blipFill>
          <a:blip r:embed="rId3"/>
          <a:stretch>
            <a:fillRect/>
          </a:stretch>
        </p:blipFill>
        <p:spPr>
          <a:xfrm>
            <a:off x="2317897" y="612388"/>
            <a:ext cx="2055628" cy="3851130"/>
          </a:xfrm>
          <a:prstGeom prst="rect">
            <a:avLst/>
          </a:prstGeom>
        </p:spPr>
      </p:pic>
    </p:spTree>
    <p:extLst>
      <p:ext uri="{BB962C8B-B14F-4D97-AF65-F5344CB8AC3E}">
        <p14:creationId xmlns:p14="http://schemas.microsoft.com/office/powerpoint/2010/main" val="995380953"/>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3F41BC-0909-455C-B7A9-3E74BEE8B799}"/>
              </a:ext>
            </a:extLst>
          </p:cNvPr>
          <p:cNvPicPr>
            <a:picLocks noChangeAspect="1"/>
          </p:cNvPicPr>
          <p:nvPr/>
        </p:nvPicPr>
        <p:blipFill rotWithShape="1">
          <a:blip r:embed="rId2"/>
          <a:srcRect t="14470" b="12903"/>
          <a:stretch/>
        </p:blipFill>
        <p:spPr>
          <a:xfrm>
            <a:off x="0" y="1"/>
            <a:ext cx="6506641" cy="2658140"/>
          </a:xfrm>
          <a:prstGeom prst="rect">
            <a:avLst/>
          </a:prstGeom>
        </p:spPr>
      </p:pic>
      <p:sp>
        <p:nvSpPr>
          <p:cNvPr id="2" name="TextBox 1">
            <a:extLst>
              <a:ext uri="{FF2B5EF4-FFF2-40B4-BE49-F238E27FC236}">
                <a16:creationId xmlns:a16="http://schemas.microsoft.com/office/drawing/2014/main" id="{1BDD51CD-CC5A-4838-9B4C-573FD2B4FFBF}"/>
              </a:ext>
            </a:extLst>
          </p:cNvPr>
          <p:cNvSpPr txBox="1"/>
          <p:nvPr/>
        </p:nvSpPr>
        <p:spPr>
          <a:xfrm>
            <a:off x="134679" y="2913321"/>
            <a:ext cx="1332614" cy="347330"/>
          </a:xfrm>
          <a:prstGeom prst="rect">
            <a:avLst/>
          </a:prstGeom>
          <a:noFill/>
        </p:spPr>
        <p:txBody>
          <a:bodyPr wrap="none" rtlCol="0">
            <a:normAutofit/>
          </a:bodyPr>
          <a:lstStyle/>
          <a:p>
            <a:pPr>
              <a:spcBef>
                <a:spcPts val="0"/>
              </a:spcBef>
              <a:spcAft>
                <a:spcPts val="600"/>
              </a:spcAft>
            </a:pPr>
            <a:r>
              <a:rPr lang="es-MX" sz="1400" dirty="0"/>
              <a:t>Productos</a:t>
            </a:r>
          </a:p>
        </p:txBody>
      </p:sp>
      <p:sp>
        <p:nvSpPr>
          <p:cNvPr id="5" name="TextBox 4">
            <a:extLst>
              <a:ext uri="{FF2B5EF4-FFF2-40B4-BE49-F238E27FC236}">
                <a16:creationId xmlns:a16="http://schemas.microsoft.com/office/drawing/2014/main" id="{B95C1948-EE5E-45CD-AC71-EA68886F41BB}"/>
              </a:ext>
            </a:extLst>
          </p:cNvPr>
          <p:cNvSpPr txBox="1"/>
          <p:nvPr/>
        </p:nvSpPr>
        <p:spPr>
          <a:xfrm>
            <a:off x="1461976" y="2913321"/>
            <a:ext cx="1332614" cy="347330"/>
          </a:xfrm>
          <a:prstGeom prst="rect">
            <a:avLst/>
          </a:prstGeom>
          <a:noFill/>
        </p:spPr>
        <p:txBody>
          <a:bodyPr wrap="none" rtlCol="0">
            <a:noAutofit/>
          </a:bodyPr>
          <a:lstStyle/>
          <a:p>
            <a:pPr>
              <a:spcBef>
                <a:spcPts val="0"/>
              </a:spcBef>
              <a:spcAft>
                <a:spcPts val="600"/>
              </a:spcAft>
            </a:pPr>
            <a:r>
              <a:rPr lang="es-MX" sz="1400" dirty="0"/>
              <a:t>Cultivos</a:t>
            </a:r>
          </a:p>
        </p:txBody>
      </p:sp>
      <p:sp>
        <p:nvSpPr>
          <p:cNvPr id="6" name="TextBox 5">
            <a:extLst>
              <a:ext uri="{FF2B5EF4-FFF2-40B4-BE49-F238E27FC236}">
                <a16:creationId xmlns:a16="http://schemas.microsoft.com/office/drawing/2014/main" id="{1CCE2508-BA52-456E-A4E9-E9C35726D991}"/>
              </a:ext>
            </a:extLst>
          </p:cNvPr>
          <p:cNvSpPr txBox="1"/>
          <p:nvPr/>
        </p:nvSpPr>
        <p:spPr>
          <a:xfrm>
            <a:off x="2512828" y="2913321"/>
            <a:ext cx="1332614" cy="347330"/>
          </a:xfrm>
          <a:prstGeom prst="rect">
            <a:avLst/>
          </a:prstGeom>
          <a:noFill/>
        </p:spPr>
        <p:txBody>
          <a:bodyPr wrap="none" rtlCol="0">
            <a:noAutofit/>
          </a:bodyPr>
          <a:lstStyle/>
          <a:p>
            <a:pPr>
              <a:spcBef>
                <a:spcPts val="0"/>
              </a:spcBef>
              <a:spcAft>
                <a:spcPts val="600"/>
              </a:spcAft>
            </a:pPr>
            <a:r>
              <a:rPr lang="es-MX" sz="1400" dirty="0"/>
              <a:t>Semillas</a:t>
            </a:r>
          </a:p>
        </p:txBody>
      </p:sp>
      <p:sp>
        <p:nvSpPr>
          <p:cNvPr id="7" name="TextBox 6">
            <a:extLst>
              <a:ext uri="{FF2B5EF4-FFF2-40B4-BE49-F238E27FC236}">
                <a16:creationId xmlns:a16="http://schemas.microsoft.com/office/drawing/2014/main" id="{E470CF3B-17B8-477E-8FE4-79F028DFA8D8}"/>
              </a:ext>
            </a:extLst>
          </p:cNvPr>
          <p:cNvSpPr txBox="1"/>
          <p:nvPr/>
        </p:nvSpPr>
        <p:spPr>
          <a:xfrm>
            <a:off x="6019800" y="2913321"/>
            <a:ext cx="1662224" cy="347330"/>
          </a:xfrm>
          <a:prstGeom prst="rect">
            <a:avLst/>
          </a:prstGeom>
          <a:noFill/>
        </p:spPr>
        <p:txBody>
          <a:bodyPr wrap="none" rtlCol="0">
            <a:noAutofit/>
          </a:bodyPr>
          <a:lstStyle/>
          <a:p>
            <a:pPr>
              <a:spcBef>
                <a:spcPts val="0"/>
              </a:spcBef>
              <a:spcAft>
                <a:spcPts val="600"/>
              </a:spcAft>
            </a:pPr>
            <a:r>
              <a:rPr lang="es-MX" sz="1400" dirty="0"/>
              <a:t>Sostenibilidad</a:t>
            </a:r>
          </a:p>
        </p:txBody>
      </p:sp>
      <p:sp>
        <p:nvSpPr>
          <p:cNvPr id="8" name="TextBox 7">
            <a:extLst>
              <a:ext uri="{FF2B5EF4-FFF2-40B4-BE49-F238E27FC236}">
                <a16:creationId xmlns:a16="http://schemas.microsoft.com/office/drawing/2014/main" id="{BAF3A7FD-EEF1-4985-8F6B-E3409FE5809F}"/>
              </a:ext>
            </a:extLst>
          </p:cNvPr>
          <p:cNvSpPr txBox="1"/>
          <p:nvPr/>
        </p:nvSpPr>
        <p:spPr>
          <a:xfrm>
            <a:off x="7421527" y="2900309"/>
            <a:ext cx="1662224" cy="347330"/>
          </a:xfrm>
          <a:prstGeom prst="rect">
            <a:avLst/>
          </a:prstGeom>
          <a:noFill/>
        </p:spPr>
        <p:txBody>
          <a:bodyPr wrap="none" rtlCol="0">
            <a:noAutofit/>
          </a:bodyPr>
          <a:lstStyle/>
          <a:p>
            <a:pPr>
              <a:spcBef>
                <a:spcPts val="0"/>
              </a:spcBef>
              <a:spcAft>
                <a:spcPts val="600"/>
              </a:spcAft>
            </a:pPr>
            <a:r>
              <a:rPr lang="es-MX" sz="1400" dirty="0"/>
              <a:t>¿Quiénes somos?</a:t>
            </a:r>
          </a:p>
        </p:txBody>
      </p:sp>
      <p:sp>
        <p:nvSpPr>
          <p:cNvPr id="9" name="TextBox 8">
            <a:extLst>
              <a:ext uri="{FF2B5EF4-FFF2-40B4-BE49-F238E27FC236}">
                <a16:creationId xmlns:a16="http://schemas.microsoft.com/office/drawing/2014/main" id="{5E4E1D21-3327-4254-9E84-3A2699B9E079}"/>
              </a:ext>
            </a:extLst>
          </p:cNvPr>
          <p:cNvSpPr txBox="1"/>
          <p:nvPr/>
        </p:nvSpPr>
        <p:spPr>
          <a:xfrm>
            <a:off x="134678" y="3247639"/>
            <a:ext cx="1382233" cy="1303096"/>
          </a:xfrm>
          <a:prstGeom prst="rect">
            <a:avLst/>
          </a:prstGeom>
          <a:noFill/>
        </p:spPr>
        <p:txBody>
          <a:bodyPr wrap="none" rtlCol="0">
            <a:normAutofit lnSpcReduction="10000"/>
          </a:bodyPr>
          <a:lstStyle/>
          <a:p>
            <a:pPr>
              <a:spcBef>
                <a:spcPts val="0"/>
              </a:spcBef>
              <a:spcAft>
                <a:spcPts val="600"/>
              </a:spcAft>
            </a:pPr>
            <a:r>
              <a:rPr lang="es-MX" sz="600" dirty="0"/>
              <a:t>Fungicidas</a:t>
            </a:r>
          </a:p>
          <a:p>
            <a:pPr>
              <a:spcBef>
                <a:spcPts val="0"/>
              </a:spcBef>
              <a:spcAft>
                <a:spcPts val="600"/>
              </a:spcAft>
            </a:pPr>
            <a:r>
              <a:rPr lang="es-MX" sz="600" dirty="0"/>
              <a:t>Herbicidas</a:t>
            </a:r>
          </a:p>
          <a:p>
            <a:pPr>
              <a:spcBef>
                <a:spcPts val="0"/>
              </a:spcBef>
              <a:spcAft>
                <a:spcPts val="600"/>
              </a:spcAft>
            </a:pPr>
            <a:r>
              <a:rPr lang="es-MX" sz="600" dirty="0"/>
              <a:t>Insecticidas</a:t>
            </a:r>
          </a:p>
          <a:p>
            <a:pPr>
              <a:spcBef>
                <a:spcPts val="0"/>
              </a:spcBef>
              <a:spcAft>
                <a:spcPts val="600"/>
              </a:spcAft>
            </a:pPr>
            <a:r>
              <a:rPr lang="es-MX" sz="600" dirty="0"/>
              <a:t>Tratamiento de semillas</a:t>
            </a:r>
          </a:p>
          <a:p>
            <a:pPr>
              <a:spcBef>
                <a:spcPts val="0"/>
              </a:spcBef>
              <a:spcAft>
                <a:spcPts val="600"/>
              </a:spcAft>
            </a:pPr>
            <a:r>
              <a:rPr lang="es-MX" sz="600" dirty="0" err="1"/>
              <a:t>Bioinsecticidas</a:t>
            </a:r>
            <a:endParaRPr lang="es-MX" sz="600" dirty="0"/>
          </a:p>
          <a:p>
            <a:pPr>
              <a:spcBef>
                <a:spcPts val="0"/>
              </a:spcBef>
              <a:spcAft>
                <a:spcPts val="600"/>
              </a:spcAft>
            </a:pPr>
            <a:endParaRPr lang="es-MX" sz="600" dirty="0"/>
          </a:p>
          <a:p>
            <a:pPr>
              <a:spcBef>
                <a:spcPts val="0"/>
              </a:spcBef>
              <a:spcAft>
                <a:spcPts val="600"/>
              </a:spcAft>
            </a:pPr>
            <a:r>
              <a:rPr lang="es-MX" sz="600" dirty="0"/>
              <a:t>Manejo de Virosis</a:t>
            </a:r>
          </a:p>
          <a:p>
            <a:pPr>
              <a:spcBef>
                <a:spcPts val="0"/>
              </a:spcBef>
              <a:spcAft>
                <a:spcPts val="600"/>
              </a:spcAft>
            </a:pPr>
            <a:r>
              <a:rPr lang="es-MX" sz="600" b="1" dirty="0"/>
              <a:t>Ver todas las soluciones</a:t>
            </a:r>
          </a:p>
        </p:txBody>
      </p:sp>
      <p:sp>
        <p:nvSpPr>
          <p:cNvPr id="10" name="TextBox 9">
            <a:extLst>
              <a:ext uri="{FF2B5EF4-FFF2-40B4-BE49-F238E27FC236}">
                <a16:creationId xmlns:a16="http://schemas.microsoft.com/office/drawing/2014/main" id="{BE1D2F9A-C8E6-4930-8634-789709C92F7D}"/>
              </a:ext>
            </a:extLst>
          </p:cNvPr>
          <p:cNvSpPr txBox="1"/>
          <p:nvPr/>
        </p:nvSpPr>
        <p:spPr>
          <a:xfrm>
            <a:off x="3585829" y="2913321"/>
            <a:ext cx="2610296" cy="347330"/>
          </a:xfrm>
          <a:prstGeom prst="rect">
            <a:avLst/>
          </a:prstGeom>
          <a:noFill/>
        </p:spPr>
        <p:txBody>
          <a:bodyPr wrap="none" rtlCol="0">
            <a:normAutofit/>
          </a:bodyPr>
          <a:lstStyle/>
          <a:p>
            <a:pPr>
              <a:spcBef>
                <a:spcPts val="0"/>
              </a:spcBef>
              <a:spcAft>
                <a:spcPts val="600"/>
              </a:spcAft>
            </a:pPr>
            <a:r>
              <a:rPr lang="es-MX" sz="1400" dirty="0"/>
              <a:t>Soluciones Profesionales</a:t>
            </a:r>
          </a:p>
        </p:txBody>
      </p:sp>
      <p:sp>
        <p:nvSpPr>
          <p:cNvPr id="12" name="TextBox 11">
            <a:extLst>
              <a:ext uri="{FF2B5EF4-FFF2-40B4-BE49-F238E27FC236}">
                <a16:creationId xmlns:a16="http://schemas.microsoft.com/office/drawing/2014/main" id="{9F1AEEDA-BBF5-4293-9403-66E8E9897818}"/>
              </a:ext>
            </a:extLst>
          </p:cNvPr>
          <p:cNvSpPr txBox="1"/>
          <p:nvPr/>
        </p:nvSpPr>
        <p:spPr>
          <a:xfrm>
            <a:off x="2569536" y="3247639"/>
            <a:ext cx="1072116" cy="417049"/>
          </a:xfrm>
          <a:prstGeom prst="rect">
            <a:avLst/>
          </a:prstGeom>
          <a:noFill/>
        </p:spPr>
        <p:txBody>
          <a:bodyPr wrap="none" rtlCol="0">
            <a:normAutofit/>
          </a:bodyPr>
          <a:lstStyle/>
          <a:p>
            <a:pPr>
              <a:spcBef>
                <a:spcPts val="0"/>
              </a:spcBef>
              <a:spcAft>
                <a:spcPts val="600"/>
              </a:spcAft>
            </a:pPr>
            <a:r>
              <a:rPr lang="es-MX" sz="600" dirty="0"/>
              <a:t>NK Semillas de Maíz</a:t>
            </a:r>
          </a:p>
          <a:p>
            <a:pPr>
              <a:spcBef>
                <a:spcPts val="0"/>
              </a:spcBef>
              <a:spcAft>
                <a:spcPts val="600"/>
              </a:spcAft>
            </a:pPr>
            <a:r>
              <a:rPr lang="es-MX" sz="600" dirty="0"/>
              <a:t>Semillas de Vegetales</a:t>
            </a:r>
          </a:p>
        </p:txBody>
      </p:sp>
      <p:sp>
        <p:nvSpPr>
          <p:cNvPr id="13" name="TextBox 12">
            <a:extLst>
              <a:ext uri="{FF2B5EF4-FFF2-40B4-BE49-F238E27FC236}">
                <a16:creationId xmlns:a16="http://schemas.microsoft.com/office/drawing/2014/main" id="{557E8E5D-74DC-47D3-B47C-1E2726C049CB}"/>
              </a:ext>
            </a:extLst>
          </p:cNvPr>
          <p:cNvSpPr txBox="1"/>
          <p:nvPr/>
        </p:nvSpPr>
        <p:spPr>
          <a:xfrm>
            <a:off x="3896833" y="3247638"/>
            <a:ext cx="1072116" cy="417049"/>
          </a:xfrm>
          <a:prstGeom prst="rect">
            <a:avLst/>
          </a:prstGeom>
          <a:noFill/>
        </p:spPr>
        <p:txBody>
          <a:bodyPr wrap="none" rtlCol="0">
            <a:normAutofit/>
          </a:bodyPr>
          <a:lstStyle/>
          <a:p>
            <a:pPr>
              <a:spcBef>
                <a:spcPts val="0"/>
              </a:spcBef>
              <a:spcAft>
                <a:spcPts val="600"/>
              </a:spcAft>
            </a:pPr>
            <a:r>
              <a:rPr lang="es-MX" sz="600" dirty="0"/>
              <a:t>Jardines y céspedes</a:t>
            </a:r>
          </a:p>
          <a:p>
            <a:pPr>
              <a:spcBef>
                <a:spcPts val="0"/>
              </a:spcBef>
              <a:spcAft>
                <a:spcPts val="600"/>
              </a:spcAft>
            </a:pPr>
            <a:r>
              <a:rPr lang="es-MX" sz="600" dirty="0"/>
              <a:t>Control de vectores</a:t>
            </a:r>
          </a:p>
        </p:txBody>
      </p:sp>
    </p:spTree>
    <p:extLst>
      <p:ext uri="{BB962C8B-B14F-4D97-AF65-F5344CB8AC3E}">
        <p14:creationId xmlns:p14="http://schemas.microsoft.com/office/powerpoint/2010/main" val="2486865036"/>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5C1948-EE5E-45CD-AC71-EA68886F41BB}"/>
              </a:ext>
            </a:extLst>
          </p:cNvPr>
          <p:cNvSpPr txBox="1"/>
          <p:nvPr/>
        </p:nvSpPr>
        <p:spPr>
          <a:xfrm>
            <a:off x="625548" y="274371"/>
            <a:ext cx="1332614" cy="347330"/>
          </a:xfrm>
          <a:prstGeom prst="rect">
            <a:avLst/>
          </a:prstGeom>
          <a:noFill/>
        </p:spPr>
        <p:txBody>
          <a:bodyPr wrap="none" rtlCol="0">
            <a:noAutofit/>
          </a:bodyPr>
          <a:lstStyle/>
          <a:p>
            <a:pPr>
              <a:spcBef>
                <a:spcPts val="0"/>
              </a:spcBef>
              <a:spcAft>
                <a:spcPts val="600"/>
              </a:spcAft>
            </a:pPr>
            <a:r>
              <a:rPr lang="es-MX" sz="2400" dirty="0"/>
              <a:t>Cultivos</a:t>
            </a:r>
          </a:p>
        </p:txBody>
      </p:sp>
      <p:sp>
        <p:nvSpPr>
          <p:cNvPr id="11" name="TextBox 10">
            <a:extLst>
              <a:ext uri="{FF2B5EF4-FFF2-40B4-BE49-F238E27FC236}">
                <a16:creationId xmlns:a16="http://schemas.microsoft.com/office/drawing/2014/main" id="{52181537-BC87-480B-A720-DE853D297DA1}"/>
              </a:ext>
            </a:extLst>
          </p:cNvPr>
          <p:cNvSpPr txBox="1"/>
          <p:nvPr/>
        </p:nvSpPr>
        <p:spPr>
          <a:xfrm>
            <a:off x="261383" y="1028396"/>
            <a:ext cx="3488366" cy="2912740"/>
          </a:xfrm>
          <a:prstGeom prst="rect">
            <a:avLst/>
          </a:prstGeom>
          <a:noFill/>
        </p:spPr>
        <p:txBody>
          <a:bodyPr wrap="none" numCol="2" rtlCol="0">
            <a:normAutofit lnSpcReduction="10000"/>
          </a:bodyPr>
          <a:lstStyle/>
          <a:p>
            <a:pPr>
              <a:spcBef>
                <a:spcPts val="0"/>
              </a:spcBef>
              <a:spcAft>
                <a:spcPts val="600"/>
              </a:spcAft>
            </a:pPr>
            <a:r>
              <a:rPr lang="es-MX" dirty="0"/>
              <a:t>Agave</a:t>
            </a:r>
          </a:p>
          <a:p>
            <a:pPr>
              <a:spcBef>
                <a:spcPts val="0"/>
              </a:spcBef>
              <a:spcAft>
                <a:spcPts val="600"/>
              </a:spcAft>
            </a:pPr>
            <a:r>
              <a:rPr lang="es-MX" dirty="0"/>
              <a:t>Aguacate</a:t>
            </a:r>
          </a:p>
          <a:p>
            <a:pPr>
              <a:spcBef>
                <a:spcPts val="0"/>
              </a:spcBef>
              <a:spcAft>
                <a:spcPts val="600"/>
              </a:spcAft>
            </a:pPr>
            <a:r>
              <a:rPr lang="es-MX" dirty="0"/>
              <a:t>Banano</a:t>
            </a:r>
          </a:p>
          <a:p>
            <a:pPr>
              <a:spcBef>
                <a:spcPts val="0"/>
              </a:spcBef>
              <a:spcAft>
                <a:spcPts val="600"/>
              </a:spcAft>
            </a:pPr>
            <a:r>
              <a:rPr lang="es-MX" dirty="0" err="1"/>
              <a:t>Berries</a:t>
            </a:r>
            <a:endParaRPr lang="es-MX" dirty="0"/>
          </a:p>
          <a:p>
            <a:pPr>
              <a:spcBef>
                <a:spcPts val="0"/>
              </a:spcBef>
              <a:spcAft>
                <a:spcPts val="600"/>
              </a:spcAft>
            </a:pPr>
            <a:r>
              <a:rPr lang="es-MX" dirty="0"/>
              <a:t>Café</a:t>
            </a:r>
          </a:p>
          <a:p>
            <a:pPr>
              <a:spcBef>
                <a:spcPts val="0"/>
              </a:spcBef>
              <a:spcAft>
                <a:spcPts val="600"/>
              </a:spcAft>
            </a:pPr>
            <a:r>
              <a:rPr lang="es-MX" dirty="0"/>
              <a:t>Caña</a:t>
            </a:r>
          </a:p>
          <a:p>
            <a:pPr>
              <a:spcBef>
                <a:spcPts val="0"/>
              </a:spcBef>
              <a:spcAft>
                <a:spcPts val="600"/>
              </a:spcAft>
            </a:pPr>
            <a:r>
              <a:rPr lang="es-MX" dirty="0"/>
              <a:t>Chiles</a:t>
            </a:r>
          </a:p>
          <a:p>
            <a:pPr>
              <a:spcBef>
                <a:spcPts val="0"/>
              </a:spcBef>
              <a:spcAft>
                <a:spcPts val="600"/>
              </a:spcAft>
            </a:pPr>
            <a:r>
              <a:rPr lang="es-MX" dirty="0"/>
              <a:t>Cebada</a:t>
            </a:r>
          </a:p>
          <a:p>
            <a:pPr>
              <a:spcBef>
                <a:spcPts val="0"/>
              </a:spcBef>
              <a:spcAft>
                <a:spcPts val="600"/>
              </a:spcAft>
            </a:pPr>
            <a:r>
              <a:rPr lang="es-MX" dirty="0"/>
              <a:t>Cebolla</a:t>
            </a:r>
          </a:p>
          <a:p>
            <a:pPr>
              <a:spcBef>
                <a:spcPts val="0"/>
              </a:spcBef>
              <a:spcAft>
                <a:spcPts val="600"/>
              </a:spcAft>
            </a:pPr>
            <a:r>
              <a:rPr lang="es-MX" dirty="0"/>
              <a:t>Cítricos</a:t>
            </a:r>
          </a:p>
          <a:p>
            <a:pPr>
              <a:spcBef>
                <a:spcPts val="0"/>
              </a:spcBef>
              <a:spcAft>
                <a:spcPts val="600"/>
              </a:spcAft>
            </a:pPr>
            <a:r>
              <a:rPr lang="es-MX" dirty="0"/>
              <a:t>Crucíferas</a:t>
            </a:r>
          </a:p>
          <a:p>
            <a:pPr>
              <a:spcBef>
                <a:spcPts val="0"/>
              </a:spcBef>
              <a:spcAft>
                <a:spcPts val="600"/>
              </a:spcAft>
            </a:pPr>
            <a:r>
              <a:rPr lang="es-MX" dirty="0"/>
              <a:t>Cucurbitáceas</a:t>
            </a:r>
          </a:p>
          <a:p>
            <a:pPr>
              <a:spcBef>
                <a:spcPts val="0"/>
              </a:spcBef>
              <a:spcAft>
                <a:spcPts val="600"/>
              </a:spcAft>
            </a:pPr>
            <a:r>
              <a:rPr lang="es-MX" dirty="0"/>
              <a:t>Espárragos</a:t>
            </a:r>
          </a:p>
          <a:p>
            <a:pPr>
              <a:spcBef>
                <a:spcPts val="0"/>
              </a:spcBef>
              <a:spcAft>
                <a:spcPts val="600"/>
              </a:spcAft>
            </a:pPr>
            <a:r>
              <a:rPr lang="es-MX" dirty="0"/>
              <a:t>Frijol</a:t>
            </a:r>
          </a:p>
          <a:p>
            <a:pPr>
              <a:spcBef>
                <a:spcPts val="0"/>
              </a:spcBef>
              <a:spcAft>
                <a:spcPts val="600"/>
              </a:spcAft>
            </a:pPr>
            <a:r>
              <a:rPr lang="es-MX" dirty="0"/>
              <a:t>Maíz</a:t>
            </a:r>
          </a:p>
          <a:p>
            <a:pPr>
              <a:spcBef>
                <a:spcPts val="0"/>
              </a:spcBef>
              <a:spcAft>
                <a:spcPts val="600"/>
              </a:spcAft>
            </a:pPr>
            <a:r>
              <a:rPr lang="es-MX" dirty="0"/>
              <a:t>Manzana</a:t>
            </a:r>
          </a:p>
          <a:p>
            <a:pPr>
              <a:spcBef>
                <a:spcPts val="0"/>
              </a:spcBef>
              <a:spcAft>
                <a:spcPts val="600"/>
              </a:spcAft>
            </a:pPr>
            <a:r>
              <a:rPr lang="es-MX" dirty="0"/>
              <a:t>Papa</a:t>
            </a:r>
          </a:p>
          <a:p>
            <a:pPr>
              <a:spcBef>
                <a:spcPts val="0"/>
              </a:spcBef>
              <a:spcAft>
                <a:spcPts val="600"/>
              </a:spcAft>
            </a:pPr>
            <a:r>
              <a:rPr lang="es-MX" dirty="0"/>
              <a:t>Papayo</a:t>
            </a:r>
          </a:p>
          <a:p>
            <a:pPr>
              <a:spcBef>
                <a:spcPts val="0"/>
              </a:spcBef>
              <a:spcAft>
                <a:spcPts val="600"/>
              </a:spcAft>
            </a:pPr>
            <a:r>
              <a:rPr lang="es-MX" dirty="0"/>
              <a:t>Sorgo</a:t>
            </a:r>
          </a:p>
          <a:p>
            <a:pPr>
              <a:spcBef>
                <a:spcPts val="0"/>
              </a:spcBef>
              <a:spcAft>
                <a:spcPts val="600"/>
              </a:spcAft>
            </a:pPr>
            <a:r>
              <a:rPr lang="es-MX" dirty="0"/>
              <a:t>Soya</a:t>
            </a:r>
          </a:p>
          <a:p>
            <a:pPr>
              <a:spcBef>
                <a:spcPts val="0"/>
              </a:spcBef>
              <a:spcAft>
                <a:spcPts val="600"/>
              </a:spcAft>
            </a:pPr>
            <a:r>
              <a:rPr lang="es-MX" dirty="0"/>
              <a:t>Trigo</a:t>
            </a:r>
          </a:p>
          <a:p>
            <a:pPr>
              <a:spcBef>
                <a:spcPts val="0"/>
              </a:spcBef>
              <a:spcAft>
                <a:spcPts val="600"/>
              </a:spcAft>
            </a:pPr>
            <a:r>
              <a:rPr lang="es-MX" dirty="0"/>
              <a:t>Tomates</a:t>
            </a:r>
          </a:p>
          <a:p>
            <a:pPr>
              <a:spcBef>
                <a:spcPts val="0"/>
              </a:spcBef>
              <a:spcAft>
                <a:spcPts val="600"/>
              </a:spcAft>
            </a:pPr>
            <a:r>
              <a:rPr lang="es-MX" b="1" dirty="0"/>
              <a:t>Ver todas las soluciones</a:t>
            </a:r>
          </a:p>
          <a:p>
            <a:pPr>
              <a:spcBef>
                <a:spcPts val="0"/>
              </a:spcBef>
              <a:spcAft>
                <a:spcPts val="600"/>
              </a:spcAft>
            </a:pPr>
            <a:endParaRPr lang="es-MX" dirty="0"/>
          </a:p>
          <a:p>
            <a:pPr>
              <a:spcBef>
                <a:spcPts val="0"/>
              </a:spcBef>
              <a:spcAft>
                <a:spcPts val="600"/>
              </a:spcAft>
            </a:pPr>
            <a:endParaRPr lang="es-MX" dirty="0"/>
          </a:p>
        </p:txBody>
      </p:sp>
    </p:spTree>
    <p:extLst>
      <p:ext uri="{BB962C8B-B14F-4D97-AF65-F5344CB8AC3E}">
        <p14:creationId xmlns:p14="http://schemas.microsoft.com/office/powerpoint/2010/main" val="585206078"/>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D7CB29-3170-4214-A963-ABDB78F5E0EA}"/>
              </a:ext>
            </a:extLst>
          </p:cNvPr>
          <p:cNvPicPr>
            <a:picLocks noChangeAspect="1"/>
          </p:cNvPicPr>
          <p:nvPr/>
        </p:nvPicPr>
        <p:blipFill>
          <a:blip r:embed="rId2"/>
          <a:stretch>
            <a:fillRect/>
          </a:stretch>
        </p:blipFill>
        <p:spPr>
          <a:xfrm>
            <a:off x="416044" y="233917"/>
            <a:ext cx="3515870" cy="4288465"/>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DF69097B-D94C-4CA2-AC74-F62D346C5C3E}"/>
                  </a:ext>
                </a:extLst>
              </p14:cNvPr>
              <p14:cNvContentPartPr/>
              <p14:nvPr/>
            </p14:nvContentPartPr>
            <p14:xfrm>
              <a:off x="1048814" y="325811"/>
              <a:ext cx="3266640" cy="299520"/>
            </p14:xfrm>
          </p:contentPart>
        </mc:Choice>
        <mc:Fallback xmlns="">
          <p:pic>
            <p:nvPicPr>
              <p:cNvPr id="12" name="Ink 11">
                <a:extLst>
                  <a:ext uri="{FF2B5EF4-FFF2-40B4-BE49-F238E27FC236}">
                    <a16:creationId xmlns:a16="http://schemas.microsoft.com/office/drawing/2014/main" id="{DF69097B-D94C-4CA2-AC74-F62D346C5C3E}"/>
                  </a:ext>
                </a:extLst>
              </p:cNvPr>
              <p:cNvPicPr/>
              <p:nvPr/>
            </p:nvPicPr>
            <p:blipFill>
              <a:blip r:embed="rId4"/>
              <a:stretch>
                <a:fillRect/>
              </a:stretch>
            </p:blipFill>
            <p:spPr>
              <a:xfrm>
                <a:off x="1040174" y="317171"/>
                <a:ext cx="3284280" cy="317160"/>
              </a:xfrm>
              <a:prstGeom prst="rect">
                <a:avLst/>
              </a:prstGeom>
            </p:spPr>
          </p:pic>
        </mc:Fallback>
      </mc:AlternateContent>
      <p:sp>
        <p:nvSpPr>
          <p:cNvPr id="13" name="TextBox 12">
            <a:extLst>
              <a:ext uri="{FF2B5EF4-FFF2-40B4-BE49-F238E27FC236}">
                <a16:creationId xmlns:a16="http://schemas.microsoft.com/office/drawing/2014/main" id="{19251877-CD76-42AE-AA75-72D82A9F3EEB}"/>
              </a:ext>
            </a:extLst>
          </p:cNvPr>
          <p:cNvSpPr txBox="1"/>
          <p:nvPr/>
        </p:nvSpPr>
        <p:spPr>
          <a:xfrm>
            <a:off x="4396562" y="224170"/>
            <a:ext cx="2847754" cy="463402"/>
          </a:xfrm>
          <a:prstGeom prst="rect">
            <a:avLst/>
          </a:prstGeom>
          <a:noFill/>
        </p:spPr>
        <p:txBody>
          <a:bodyPr wrap="none" rtlCol="0">
            <a:noAutofit/>
          </a:bodyPr>
          <a:lstStyle/>
          <a:p>
            <a:pPr>
              <a:spcBef>
                <a:spcPts val="0"/>
              </a:spcBef>
              <a:spcAft>
                <a:spcPts val="600"/>
              </a:spcAft>
            </a:pPr>
            <a:r>
              <a:rPr lang="es-MX" sz="2400" dirty="0"/>
              <a:t>Agregar buscador</a:t>
            </a:r>
          </a:p>
        </p:txBody>
      </p:sp>
    </p:spTree>
    <p:extLst>
      <p:ext uri="{BB962C8B-B14F-4D97-AF65-F5344CB8AC3E}">
        <p14:creationId xmlns:p14="http://schemas.microsoft.com/office/powerpoint/2010/main" val="215769236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684C-91BB-4D8B-A5C8-317DE990DF81}"/>
              </a:ext>
            </a:extLst>
          </p:cNvPr>
          <p:cNvSpPr>
            <a:spLocks noGrp="1"/>
          </p:cNvSpPr>
          <p:nvPr>
            <p:ph type="title"/>
          </p:nvPr>
        </p:nvSpPr>
        <p:spPr/>
        <p:txBody>
          <a:bodyPr/>
          <a:lstStyle/>
          <a:p>
            <a:r>
              <a:rPr lang="es-MX" dirty="0"/>
              <a:t>Buscador</a:t>
            </a:r>
          </a:p>
        </p:txBody>
      </p:sp>
      <p:pic>
        <p:nvPicPr>
          <p:cNvPr id="5" name="Picture 4">
            <a:extLst>
              <a:ext uri="{FF2B5EF4-FFF2-40B4-BE49-F238E27FC236}">
                <a16:creationId xmlns:a16="http://schemas.microsoft.com/office/drawing/2014/main" id="{6391CF4E-AE01-425A-8A11-2A7DC9EF5E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2593" y="0"/>
            <a:ext cx="2045118" cy="4429360"/>
          </a:xfrm>
          <a:prstGeom prst="rect">
            <a:avLst/>
          </a:prstGeom>
        </p:spPr>
      </p:pic>
      <p:pic>
        <p:nvPicPr>
          <p:cNvPr id="7" name="Picture 6">
            <a:extLst>
              <a:ext uri="{FF2B5EF4-FFF2-40B4-BE49-F238E27FC236}">
                <a16:creationId xmlns:a16="http://schemas.microsoft.com/office/drawing/2014/main" id="{AA1987BD-A220-4523-AB45-0D059D6D1312}"/>
              </a:ext>
            </a:extLst>
          </p:cNvPr>
          <p:cNvPicPr>
            <a:picLocks noChangeAspect="1"/>
          </p:cNvPicPr>
          <p:nvPr/>
        </p:nvPicPr>
        <p:blipFill>
          <a:blip r:embed="rId3"/>
          <a:stretch>
            <a:fillRect/>
          </a:stretch>
        </p:blipFill>
        <p:spPr>
          <a:xfrm>
            <a:off x="287362" y="732317"/>
            <a:ext cx="3094046" cy="3678865"/>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37DD4DF7-179C-43FE-AA5F-2955AA671A6A}"/>
                  </a:ext>
                </a:extLst>
              </p14:cNvPr>
              <p14:cNvContentPartPr/>
              <p14:nvPr/>
            </p14:nvContentPartPr>
            <p14:xfrm>
              <a:off x="3473054" y="2388251"/>
              <a:ext cx="1995480" cy="343800"/>
            </p14:xfrm>
          </p:contentPart>
        </mc:Choice>
        <mc:Fallback xmlns="">
          <p:pic>
            <p:nvPicPr>
              <p:cNvPr id="15" name="Ink 14">
                <a:extLst>
                  <a:ext uri="{FF2B5EF4-FFF2-40B4-BE49-F238E27FC236}">
                    <a16:creationId xmlns:a16="http://schemas.microsoft.com/office/drawing/2014/main" id="{37DD4DF7-179C-43FE-AA5F-2955AA671A6A}"/>
                  </a:ext>
                </a:extLst>
              </p:cNvPr>
              <p:cNvPicPr/>
              <p:nvPr/>
            </p:nvPicPr>
            <p:blipFill>
              <a:blip r:embed="rId5"/>
              <a:stretch>
                <a:fillRect/>
              </a:stretch>
            </p:blipFill>
            <p:spPr>
              <a:xfrm>
                <a:off x="3437054" y="2352251"/>
                <a:ext cx="2067120" cy="41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82E25A63-266A-4EA4-B5FD-5D840AD3D0A9}"/>
                  </a:ext>
                </a:extLst>
              </p14:cNvPr>
              <p14:cNvContentPartPr/>
              <p14:nvPr/>
            </p14:nvContentPartPr>
            <p14:xfrm>
              <a:off x="5778340" y="3416051"/>
              <a:ext cx="1860840" cy="184482"/>
            </p14:xfrm>
          </p:contentPart>
        </mc:Choice>
        <mc:Fallback xmlns="">
          <p:pic>
            <p:nvPicPr>
              <p:cNvPr id="17" name="Ink 16">
                <a:extLst>
                  <a:ext uri="{FF2B5EF4-FFF2-40B4-BE49-F238E27FC236}">
                    <a16:creationId xmlns:a16="http://schemas.microsoft.com/office/drawing/2014/main" id="{82E25A63-266A-4EA4-B5FD-5D840AD3D0A9}"/>
                  </a:ext>
                </a:extLst>
              </p:cNvPr>
              <p:cNvPicPr/>
              <p:nvPr/>
            </p:nvPicPr>
            <p:blipFill>
              <a:blip r:embed="rId7"/>
              <a:stretch>
                <a:fillRect/>
              </a:stretch>
            </p:blipFill>
            <p:spPr>
              <a:xfrm>
                <a:off x="5769340" y="3380380"/>
                <a:ext cx="1878480" cy="229161"/>
              </a:xfrm>
              <a:prstGeom prst="rect">
                <a:avLst/>
              </a:prstGeom>
            </p:spPr>
          </p:pic>
        </mc:Fallback>
      </mc:AlternateContent>
    </p:spTree>
    <p:extLst>
      <p:ext uri="{BB962C8B-B14F-4D97-AF65-F5344CB8AC3E}">
        <p14:creationId xmlns:p14="http://schemas.microsoft.com/office/powerpoint/2010/main" val="2075483135"/>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3626-6315-48FA-88D0-B502D10543A0}"/>
              </a:ext>
            </a:extLst>
          </p:cNvPr>
          <p:cNvSpPr>
            <a:spLocks noGrp="1"/>
          </p:cNvSpPr>
          <p:nvPr>
            <p:ph type="title"/>
          </p:nvPr>
        </p:nvSpPr>
        <p:spPr/>
        <p:txBody>
          <a:bodyPr/>
          <a:lstStyle/>
          <a:p>
            <a:r>
              <a:rPr lang="es-MX" dirty="0"/>
              <a:t>Estructura página de producto</a:t>
            </a:r>
          </a:p>
        </p:txBody>
      </p:sp>
      <p:sp>
        <p:nvSpPr>
          <p:cNvPr id="3" name="Content Placeholder 2">
            <a:extLst>
              <a:ext uri="{FF2B5EF4-FFF2-40B4-BE49-F238E27FC236}">
                <a16:creationId xmlns:a16="http://schemas.microsoft.com/office/drawing/2014/main" id="{8C084368-5742-4FE4-90A1-BAB84E12A996}"/>
              </a:ext>
            </a:extLst>
          </p:cNvPr>
          <p:cNvSpPr>
            <a:spLocks noGrp="1"/>
          </p:cNvSpPr>
          <p:nvPr>
            <p:ph idx="1"/>
          </p:nvPr>
        </p:nvSpPr>
        <p:spPr>
          <a:xfrm>
            <a:off x="377219" y="908050"/>
            <a:ext cx="5541572" cy="3548063"/>
          </a:xfrm>
        </p:spPr>
        <p:txBody>
          <a:bodyPr/>
          <a:lstStyle/>
          <a:p>
            <a:r>
              <a:rPr lang="es-MX" dirty="0"/>
              <a:t>Nombre de la marca</a:t>
            </a:r>
          </a:p>
          <a:p>
            <a:r>
              <a:rPr lang="es-MX" dirty="0" err="1"/>
              <a:t>Tagline</a:t>
            </a:r>
            <a:endParaRPr lang="es-MX" dirty="0"/>
          </a:p>
          <a:p>
            <a:r>
              <a:rPr lang="es-MX" dirty="0"/>
              <a:t>Descripción</a:t>
            </a:r>
          </a:p>
          <a:p>
            <a:r>
              <a:rPr lang="es-MX" dirty="0"/>
              <a:t>Beneficios</a:t>
            </a:r>
          </a:p>
          <a:p>
            <a:r>
              <a:rPr lang="es-MX" dirty="0"/>
              <a:t>Modo de acción</a:t>
            </a:r>
          </a:p>
          <a:p>
            <a:r>
              <a:rPr lang="es-MX" dirty="0"/>
              <a:t>Cultivos + Targets biológicos </a:t>
            </a:r>
            <a:r>
              <a:rPr lang="es-MX" dirty="0">
                <a:highlight>
                  <a:srgbClr val="FFFF00"/>
                </a:highlight>
              </a:rPr>
              <a:t>(si aplica poner la dosis)</a:t>
            </a:r>
          </a:p>
          <a:p>
            <a:r>
              <a:rPr lang="es-MX" dirty="0"/>
              <a:t>Videos o testimoniales</a:t>
            </a:r>
          </a:p>
          <a:p>
            <a:r>
              <a:rPr lang="es-MX" dirty="0"/>
              <a:t>Descargables: Ficha técnica + Hoja de seguridad</a:t>
            </a:r>
          </a:p>
          <a:p>
            <a:r>
              <a:rPr lang="es-MX" dirty="0"/>
              <a:t>Links a Syngenta Play / </a:t>
            </a:r>
            <a:r>
              <a:rPr lang="es-MX" dirty="0" err="1"/>
              <a:t>Landing</a:t>
            </a:r>
            <a:r>
              <a:rPr lang="es-MX" dirty="0"/>
              <a:t> </a:t>
            </a:r>
            <a:r>
              <a:rPr lang="es-MX" dirty="0" err="1"/>
              <a:t>pages</a:t>
            </a:r>
            <a:endParaRPr lang="es-MX" dirty="0"/>
          </a:p>
          <a:p>
            <a:r>
              <a:rPr lang="es-MX" dirty="0"/>
              <a:t>Productos </a:t>
            </a:r>
            <a:r>
              <a:rPr lang="es-MX" dirty="0" err="1"/>
              <a:t>relaiconados</a:t>
            </a:r>
            <a:endParaRPr lang="es-MX" dirty="0"/>
          </a:p>
        </p:txBody>
      </p:sp>
    </p:spTree>
    <p:extLst>
      <p:ext uri="{BB962C8B-B14F-4D97-AF65-F5344CB8AC3E}">
        <p14:creationId xmlns:p14="http://schemas.microsoft.com/office/powerpoint/2010/main" val="3235599878"/>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C061361-575F-45E2-8BFC-B6C487420620}"/>
              </a:ext>
            </a:extLst>
          </p:cNvPr>
          <p:cNvSpPr txBox="1">
            <a:spLocks/>
          </p:cNvSpPr>
          <p:nvPr/>
        </p:nvSpPr>
        <p:spPr bwMode="auto">
          <a:xfrm>
            <a:off x="140670" y="166853"/>
            <a:ext cx="8619459" cy="44902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9388" indent="-179388" algn="l" defTabSz="957263" rtl="0" eaLnBrk="0" fontAlgn="base" hangingPunct="0">
              <a:lnSpc>
                <a:spcPct val="110000"/>
              </a:lnSpc>
              <a:spcBef>
                <a:spcPct val="0"/>
              </a:spcBef>
              <a:spcAft>
                <a:spcPts val="600"/>
              </a:spcAft>
              <a:buClr>
                <a:srgbClr val="587900"/>
              </a:buClr>
              <a:buSzPct val="125000"/>
              <a:buFont typeface="Arial" panose="020B0604020202020204" pitchFamily="34" charset="0"/>
              <a:buChar char="•"/>
              <a:defRPr sz="1600">
                <a:solidFill>
                  <a:schemeClr val="tx1"/>
                </a:solidFill>
                <a:latin typeface="+mn-lt"/>
                <a:ea typeface="+mn-ea"/>
                <a:cs typeface="+mn-cs"/>
              </a:defRPr>
            </a:lvl1pPr>
            <a:lvl2pPr marL="328613" indent="-133350" algn="l" defTabSz="957263" rtl="0" eaLnBrk="0" fontAlgn="base" hangingPunct="0">
              <a:lnSpc>
                <a:spcPct val="110000"/>
              </a:lnSpc>
              <a:spcBef>
                <a:spcPct val="0"/>
              </a:spcBef>
              <a:spcAft>
                <a:spcPts val="600"/>
              </a:spcAft>
              <a:buClr>
                <a:schemeClr val="tx2"/>
              </a:buClr>
              <a:buFont typeface="Arial" charset="0"/>
              <a:buChar char="-"/>
              <a:defRPr sz="1600">
                <a:solidFill>
                  <a:schemeClr val="tx1"/>
                </a:solidFill>
                <a:latin typeface="+mn-lt"/>
              </a:defRPr>
            </a:lvl2pPr>
            <a:lvl3pPr marL="452438" indent="-111125" algn="l" defTabSz="957263" rtl="0" eaLnBrk="0" fontAlgn="base" hangingPunct="0">
              <a:lnSpc>
                <a:spcPct val="110000"/>
              </a:lnSpc>
              <a:spcBef>
                <a:spcPct val="0"/>
              </a:spcBef>
              <a:spcAft>
                <a:spcPts val="600"/>
              </a:spcAft>
              <a:buClr>
                <a:schemeClr val="tx2"/>
              </a:buClr>
              <a:buChar char="•"/>
              <a:defRPr sz="1600">
                <a:solidFill>
                  <a:schemeClr val="tx1"/>
                </a:solidFill>
                <a:latin typeface="+mn-lt"/>
              </a:defRPr>
            </a:lvl3pPr>
            <a:lvl4pPr marL="598488" indent="-141288" algn="l" defTabSz="957263" rtl="0" eaLnBrk="0" fontAlgn="base" hangingPunct="0">
              <a:lnSpc>
                <a:spcPct val="110000"/>
              </a:lnSpc>
              <a:spcBef>
                <a:spcPct val="0"/>
              </a:spcBef>
              <a:spcAft>
                <a:spcPts val="600"/>
              </a:spcAft>
              <a:buClr>
                <a:schemeClr val="tx2"/>
              </a:buClr>
              <a:buFont typeface="Arial" charset="0"/>
              <a:buChar char="-"/>
              <a:defRPr sz="1600">
                <a:solidFill>
                  <a:schemeClr val="tx1"/>
                </a:solidFill>
                <a:latin typeface="+mn-lt"/>
              </a:defRPr>
            </a:lvl4pPr>
            <a:lvl5pPr marL="714375" indent="-120650" algn="l" defTabSz="957263" rtl="0" eaLnBrk="0" fontAlgn="base" hangingPunct="0">
              <a:lnSpc>
                <a:spcPct val="110000"/>
              </a:lnSpc>
              <a:spcBef>
                <a:spcPct val="0"/>
              </a:spcBef>
              <a:spcAft>
                <a:spcPts val="600"/>
              </a:spcAft>
              <a:buClr>
                <a:schemeClr val="tx2"/>
              </a:buClr>
              <a:buChar char="•"/>
              <a:defRPr sz="1600">
                <a:solidFill>
                  <a:schemeClr val="tx1"/>
                </a:solidFill>
                <a:latin typeface="+mn-lt"/>
              </a:defRPr>
            </a:lvl5pPr>
            <a:lvl6pPr marL="2551113" indent="-295275" algn="l" defTabSz="957263" rtl="0" eaLnBrk="1" fontAlgn="base" hangingPunct="1">
              <a:spcBef>
                <a:spcPct val="0"/>
              </a:spcBef>
              <a:spcAft>
                <a:spcPct val="25000"/>
              </a:spcAft>
              <a:buClr>
                <a:schemeClr val="tx2"/>
              </a:buClr>
              <a:buChar char="•"/>
              <a:defRPr sz="2000">
                <a:solidFill>
                  <a:schemeClr val="tx1"/>
                </a:solidFill>
                <a:latin typeface="+mn-lt"/>
              </a:defRPr>
            </a:lvl6pPr>
            <a:lvl7pPr marL="3008313" indent="-295275" algn="l" defTabSz="957263" rtl="0" eaLnBrk="1" fontAlgn="base" hangingPunct="1">
              <a:spcBef>
                <a:spcPct val="0"/>
              </a:spcBef>
              <a:spcAft>
                <a:spcPct val="25000"/>
              </a:spcAft>
              <a:buClr>
                <a:schemeClr val="tx2"/>
              </a:buClr>
              <a:buChar char="•"/>
              <a:defRPr sz="2000">
                <a:solidFill>
                  <a:schemeClr val="tx1"/>
                </a:solidFill>
                <a:latin typeface="+mn-lt"/>
              </a:defRPr>
            </a:lvl7pPr>
            <a:lvl8pPr marL="3465513" indent="-295275" algn="l" defTabSz="957263" rtl="0" eaLnBrk="1" fontAlgn="base" hangingPunct="1">
              <a:spcBef>
                <a:spcPct val="0"/>
              </a:spcBef>
              <a:spcAft>
                <a:spcPct val="25000"/>
              </a:spcAft>
              <a:buClr>
                <a:schemeClr val="tx2"/>
              </a:buClr>
              <a:buChar char="•"/>
              <a:defRPr sz="2000">
                <a:solidFill>
                  <a:schemeClr val="tx1"/>
                </a:solidFill>
                <a:latin typeface="+mn-lt"/>
              </a:defRPr>
            </a:lvl8pPr>
            <a:lvl9pPr marL="3922713" indent="-295275" algn="l" defTabSz="957263" rtl="0" eaLnBrk="1" fontAlgn="base" hangingPunct="1">
              <a:spcBef>
                <a:spcPct val="0"/>
              </a:spcBef>
              <a:spcAft>
                <a:spcPct val="25000"/>
              </a:spcAft>
              <a:buClr>
                <a:schemeClr val="tx2"/>
              </a:buClr>
              <a:buChar char="•"/>
              <a:defRPr sz="2000">
                <a:solidFill>
                  <a:schemeClr val="tx1"/>
                </a:solidFill>
                <a:latin typeface="+mn-lt"/>
              </a:defRPr>
            </a:lvl9pPr>
          </a:lstStyle>
          <a:p>
            <a:pPr marL="0" indent="0">
              <a:buNone/>
            </a:pPr>
            <a:r>
              <a:rPr kumimoji="0" lang="es-MX" sz="1100" b="1" kern="0" dirty="0" err="1"/>
              <a:t>Agrimec</a:t>
            </a:r>
            <a:endParaRPr kumimoji="0" lang="es-MX" sz="1100" b="1" kern="0" dirty="0"/>
          </a:p>
          <a:p>
            <a:pPr marL="0" indent="0">
              <a:buNone/>
            </a:pPr>
            <a:r>
              <a:rPr kumimoji="0" lang="es-MX" sz="1100" kern="0" dirty="0"/>
              <a:t>Puro Poder, Puro </a:t>
            </a:r>
            <a:r>
              <a:rPr kumimoji="0" lang="es-MX" sz="1100" kern="0" dirty="0" err="1"/>
              <a:t>Agrimec</a:t>
            </a:r>
            <a:r>
              <a:rPr kumimoji="0" lang="es-MX" sz="1100" kern="0" dirty="0"/>
              <a:t>. La </a:t>
            </a:r>
            <a:r>
              <a:rPr kumimoji="0" lang="es-MX" sz="1100" kern="0" dirty="0" err="1"/>
              <a:t>Abamectina</a:t>
            </a:r>
            <a:r>
              <a:rPr kumimoji="0" lang="es-MX" sz="1100" kern="0" dirty="0"/>
              <a:t> más pura del mercado.</a:t>
            </a:r>
          </a:p>
          <a:p>
            <a:pPr marL="0" indent="0">
              <a:buNone/>
            </a:pPr>
            <a:r>
              <a:rPr kumimoji="0" lang="es-MX" sz="1100" kern="0" dirty="0"/>
              <a:t>Descripción: </a:t>
            </a:r>
            <a:r>
              <a:rPr kumimoji="0" lang="es-MX" sz="1100" kern="0" dirty="0" err="1"/>
              <a:t>Agrimec</a:t>
            </a:r>
            <a:r>
              <a:rPr kumimoji="0" lang="es-MX" sz="1100" kern="0" dirty="0"/>
              <a:t> 1.8% CE es el insecticida-acaricida más puro y seguro del mercado, control total de ácaros, minadores de hoja y </a:t>
            </a:r>
            <a:r>
              <a:rPr kumimoji="0" lang="es-MX" sz="1100" kern="0" dirty="0" err="1"/>
              <a:t>trips</a:t>
            </a:r>
            <a:r>
              <a:rPr kumimoji="0" lang="es-MX" sz="1100" kern="0" dirty="0"/>
              <a:t>, en una amplia gama de cultivos.</a:t>
            </a:r>
          </a:p>
          <a:p>
            <a:pPr marL="0" indent="0">
              <a:buNone/>
            </a:pPr>
            <a:r>
              <a:rPr kumimoji="0" lang="es-MX" sz="1100" kern="0" dirty="0"/>
              <a:t>Beneficios:</a:t>
            </a:r>
          </a:p>
          <a:p>
            <a:pPr marL="342900" indent="-342900">
              <a:buAutoNum type="arabicPeriod"/>
            </a:pPr>
            <a:r>
              <a:rPr kumimoji="0" lang="es-MX" sz="1100" kern="0" dirty="0" err="1"/>
              <a:t>Abamectina</a:t>
            </a:r>
            <a:r>
              <a:rPr kumimoji="0" lang="es-MX" sz="1100" kern="0" dirty="0"/>
              <a:t> más pura del mercado</a:t>
            </a:r>
          </a:p>
          <a:p>
            <a:pPr marL="342900" indent="-342900">
              <a:buAutoNum type="arabicPeriod"/>
            </a:pPr>
            <a:r>
              <a:rPr kumimoji="0" lang="es-MX" sz="1100" kern="0" dirty="0"/>
              <a:t>Rápido efecto de control, biocinética activa.</a:t>
            </a:r>
          </a:p>
          <a:p>
            <a:pPr marL="342900" indent="-342900">
              <a:buAutoNum type="arabicPeriod"/>
            </a:pPr>
            <a:r>
              <a:rPr kumimoji="0" lang="es-MX" sz="1100" kern="0" dirty="0"/>
              <a:t>Compatible con programas Manejo Integrado de Plagas</a:t>
            </a:r>
          </a:p>
          <a:p>
            <a:pPr marL="342900" indent="-342900">
              <a:buAutoNum type="arabicPeriod"/>
            </a:pPr>
            <a:r>
              <a:rPr kumimoji="0" lang="es-MX" sz="1100" kern="0" dirty="0"/>
              <a:t>Efecto </a:t>
            </a:r>
            <a:r>
              <a:rPr kumimoji="0" lang="es-MX" sz="1100" kern="0" dirty="0" err="1"/>
              <a:t>traslaminar</a:t>
            </a:r>
            <a:r>
              <a:rPr kumimoji="0" lang="es-MX" sz="1100" kern="0" dirty="0"/>
              <a:t>, que ofrece más días control.</a:t>
            </a:r>
          </a:p>
          <a:p>
            <a:pPr marL="342900" indent="-342900">
              <a:buAutoNum type="arabicPeriod"/>
            </a:pPr>
            <a:r>
              <a:rPr kumimoji="0" lang="es-MX" sz="1100" kern="0" dirty="0"/>
              <a:t>Alta selectividad en mezclas.</a:t>
            </a:r>
          </a:p>
          <a:p>
            <a:pPr marL="0" indent="0">
              <a:buNone/>
            </a:pPr>
            <a:r>
              <a:rPr kumimoji="0" lang="es-MX" sz="1100" kern="0" dirty="0"/>
              <a:t>Cultivos: Algodón, Cítricos, Fresa, Tomate, Calabacita, Melón, Pepino, Sandía, Chile, Manzano, Aguacate, Papa </a:t>
            </a:r>
            <a:r>
              <a:rPr kumimoji="0" lang="es-MX" sz="1100" b="1" u="sng" kern="0" dirty="0"/>
              <a:t>(LINKS A CULTIVOS)</a:t>
            </a:r>
          </a:p>
          <a:p>
            <a:pPr marL="0" indent="0">
              <a:buNone/>
            </a:pPr>
            <a:r>
              <a:rPr kumimoji="0" lang="es-MX" sz="1100" kern="0" dirty="0"/>
              <a:t>Targets principales: Ácaros, Minadores de Hoja y </a:t>
            </a:r>
            <a:r>
              <a:rPr kumimoji="0" lang="es-MX" sz="1100" kern="0" dirty="0" err="1"/>
              <a:t>Trips</a:t>
            </a:r>
            <a:r>
              <a:rPr kumimoji="0" lang="es-MX" sz="1100" kern="0" dirty="0"/>
              <a:t> *Ver ficha técnica* </a:t>
            </a:r>
            <a:r>
              <a:rPr kumimoji="0" lang="es-MX" sz="1100" b="1" u="sng" kern="0" dirty="0"/>
              <a:t>(LINKS A TARGET BIOLÓGICO)</a:t>
            </a:r>
          </a:p>
          <a:p>
            <a:pPr marL="0" indent="0">
              <a:buNone/>
            </a:pPr>
            <a:r>
              <a:rPr kumimoji="0" lang="es-MX" sz="1100" kern="0" dirty="0"/>
              <a:t>Modo de acción: </a:t>
            </a:r>
            <a:r>
              <a:rPr kumimoji="0" lang="es-MX" sz="1100" kern="0" dirty="0" err="1"/>
              <a:t>Agrimec</a:t>
            </a:r>
            <a:r>
              <a:rPr kumimoji="0" lang="es-MX" sz="1100" kern="0" dirty="0"/>
              <a:t> 1.8% CE al ser aplicado apropiadamente penetra en el tejido de las hojas formando un depósito de ingrediente activo, proporcionando una actividad residual contra las plagas que se alimentan del follaje las cuales son afectadas al ingerir el producto.</a:t>
            </a:r>
          </a:p>
          <a:p>
            <a:pPr marL="0" indent="0">
              <a:buNone/>
            </a:pPr>
            <a:r>
              <a:rPr kumimoji="0" lang="es-MX" sz="1100" kern="0" dirty="0"/>
              <a:t>Video / testimoniales</a:t>
            </a:r>
          </a:p>
          <a:p>
            <a:pPr marL="0" indent="0">
              <a:buNone/>
            </a:pPr>
            <a:r>
              <a:rPr kumimoji="0" lang="es-MX" sz="1100" kern="0" dirty="0"/>
              <a:t>Descargables: Ficha técnica + Hoja de seguridad</a:t>
            </a:r>
          </a:p>
          <a:p>
            <a:pPr marL="0" indent="0">
              <a:buNone/>
            </a:pPr>
            <a:r>
              <a:rPr kumimoji="0" lang="es-MX" sz="1100" kern="0" dirty="0" err="1"/>
              <a:t>Landing</a:t>
            </a:r>
            <a:r>
              <a:rPr kumimoji="0" lang="es-MX" sz="1100" kern="0" dirty="0"/>
              <a:t> si se tiene / </a:t>
            </a:r>
            <a:r>
              <a:rPr kumimoji="0" lang="es-MX" sz="1100" kern="0" dirty="0" err="1"/>
              <a:t>SyngentaPlay</a:t>
            </a:r>
            <a:r>
              <a:rPr kumimoji="0" lang="es-MX" sz="1100" kern="0" dirty="0"/>
              <a:t> / o Redes</a:t>
            </a:r>
          </a:p>
          <a:p>
            <a:pPr marL="0" indent="0">
              <a:buNone/>
            </a:pPr>
            <a:r>
              <a:rPr kumimoji="0" lang="es-MX" sz="1100" kern="0" dirty="0"/>
              <a:t>Productos relacionados</a:t>
            </a:r>
          </a:p>
        </p:txBody>
      </p:sp>
    </p:spTree>
    <p:extLst>
      <p:ext uri="{BB962C8B-B14F-4D97-AF65-F5344CB8AC3E}">
        <p14:creationId xmlns:p14="http://schemas.microsoft.com/office/powerpoint/2010/main" val="3832410027"/>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2007 New Powerpoint_template">
  <a:themeElements>
    <a:clrScheme name="Syngenta">
      <a:dk1>
        <a:srgbClr val="626469"/>
      </a:dk1>
      <a:lt1>
        <a:srgbClr val="FFFFFF"/>
      </a:lt1>
      <a:dk2>
        <a:srgbClr val="5F7800"/>
      </a:dk2>
      <a:lt2>
        <a:srgbClr val="FFB400"/>
      </a:lt2>
      <a:accent1>
        <a:srgbClr val="00A0BE"/>
      </a:accent1>
      <a:accent2>
        <a:srgbClr val="AAB400"/>
      </a:accent2>
      <a:accent3>
        <a:srgbClr val="EB8200"/>
      </a:accent3>
      <a:accent4>
        <a:srgbClr val="82C8DC"/>
      </a:accent4>
      <a:accent5>
        <a:srgbClr val="FFB400"/>
      </a:accent5>
      <a:accent6>
        <a:srgbClr val="5F7800"/>
      </a:accent6>
      <a:hlink>
        <a:srgbClr val="EB8200"/>
      </a:hlink>
      <a:folHlink>
        <a:srgbClr val="82C8DC"/>
      </a:folHlink>
    </a:clrScheme>
    <a:fontScheme name="Printout Syngenta 200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6350" cap="flat" cmpd="sng" algn="ctr">
          <a:solidFill>
            <a:schemeClr val="folHlink"/>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ts val="60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6350" cap="flat" cmpd="sng" algn="ctr">
          <a:solidFill>
            <a:schemeClr val="folHlink"/>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ts val="60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txDef>
      <a:spPr>
        <a:noFill/>
      </a:spPr>
      <a:bodyPr wrap="square" rtlCol="0">
        <a:normAutofit/>
      </a:bodyPr>
      <a:lstStyle>
        <a:defPPr>
          <a:spcBef>
            <a:spcPts val="0"/>
          </a:spcBef>
          <a:spcAft>
            <a:spcPts val="600"/>
          </a:spcAft>
          <a:defRPr sz="2000" dirty="0" err="1" smtClean="0"/>
        </a:defPPr>
      </a:lstStyle>
    </a:txDef>
  </a:objectDefaults>
  <a:extraClrSchemeLst/>
</a:theme>
</file>

<file path=ppt/theme/theme2.xml><?xml version="1.0" encoding="utf-8"?>
<a:theme xmlns:a="http://schemas.openxmlformats.org/drawingml/2006/main" name="Landscape_Template">
  <a:themeElements>
    <a:clrScheme name="Syngenta 2007">
      <a:dk1>
        <a:srgbClr val="626469"/>
      </a:dk1>
      <a:lt1>
        <a:srgbClr val="FFFFFF"/>
      </a:lt1>
      <a:dk2>
        <a:srgbClr val="5F7800"/>
      </a:dk2>
      <a:lt2>
        <a:srgbClr val="FFB400"/>
      </a:lt2>
      <a:accent1>
        <a:srgbClr val="00A0BE"/>
      </a:accent1>
      <a:accent2>
        <a:srgbClr val="AAB400"/>
      </a:accent2>
      <a:accent3>
        <a:srgbClr val="EB8200"/>
      </a:accent3>
      <a:accent4>
        <a:srgbClr val="82C8DC"/>
      </a:accent4>
      <a:accent5>
        <a:srgbClr val="FFB400"/>
      </a:accent5>
      <a:accent6>
        <a:srgbClr val="5F7800"/>
      </a:accent6>
      <a:hlink>
        <a:srgbClr val="EB8200"/>
      </a:hlink>
      <a:folHlink>
        <a:srgbClr val="82C8DC"/>
      </a:folHlink>
    </a:clrScheme>
    <a:fontScheme name="Printout Syngenta 200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6350" cap="flat" cmpd="sng" algn="ctr">
          <a:solidFill>
            <a:schemeClr val="folHlink"/>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ts val="60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6350" cap="flat" cmpd="sng" algn="ctr">
          <a:solidFill>
            <a:schemeClr val="folHlink"/>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ts val="60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txDef>
      <a:spPr>
        <a:noFill/>
      </a:spPr>
      <a:bodyPr wrap="square" rtlCol="0">
        <a:normAutofit/>
      </a:bodyPr>
      <a:lstStyle>
        <a:defPPr>
          <a:spcBef>
            <a:spcPts val="0"/>
          </a:spcBef>
          <a:spcAft>
            <a:spcPts val="600"/>
          </a:spcAft>
          <a:defRPr sz="2000" dirty="0" err="1" smtClean="0"/>
        </a:defPPr>
      </a:lstStyle>
    </a:txDef>
  </a:objectDefaults>
  <a:extraClrSchemeLst/>
</a:theme>
</file>

<file path=ppt/theme/theme3.xml><?xml version="1.0" encoding="utf-8"?>
<a:theme xmlns:a="http://schemas.openxmlformats.org/drawingml/2006/main" name="3_Landscape_Template">
  <a:themeElements>
    <a:clrScheme name="Syngenta 2007">
      <a:dk1>
        <a:srgbClr val="626469"/>
      </a:dk1>
      <a:lt1>
        <a:srgbClr val="FFFFFF"/>
      </a:lt1>
      <a:dk2>
        <a:srgbClr val="5F7800"/>
      </a:dk2>
      <a:lt2>
        <a:srgbClr val="FFB400"/>
      </a:lt2>
      <a:accent1>
        <a:srgbClr val="00A0BE"/>
      </a:accent1>
      <a:accent2>
        <a:srgbClr val="AAB400"/>
      </a:accent2>
      <a:accent3>
        <a:srgbClr val="EB8200"/>
      </a:accent3>
      <a:accent4>
        <a:srgbClr val="82C8DC"/>
      </a:accent4>
      <a:accent5>
        <a:srgbClr val="FFB400"/>
      </a:accent5>
      <a:accent6>
        <a:srgbClr val="5F7800"/>
      </a:accent6>
      <a:hlink>
        <a:srgbClr val="EB8200"/>
      </a:hlink>
      <a:folHlink>
        <a:srgbClr val="82C8DC"/>
      </a:folHlink>
    </a:clrScheme>
    <a:fontScheme name="Printout Syngenta 200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6350" cap="flat" cmpd="sng" algn="ctr">
          <a:solidFill>
            <a:schemeClr val="folHlink"/>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ts val="60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6350" cap="flat" cmpd="sng" algn="ctr">
          <a:solidFill>
            <a:schemeClr val="folHlink"/>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ts val="60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txDef>
      <a:spPr>
        <a:noFill/>
      </a:spPr>
      <a:bodyPr wrap="square" rtlCol="0">
        <a:normAutofit/>
      </a:bodyPr>
      <a:lstStyle>
        <a:defPPr>
          <a:spcBef>
            <a:spcPts val="0"/>
          </a:spcBef>
          <a:spcAft>
            <a:spcPts val="600"/>
          </a:spcAft>
          <a:defRPr sz="2000" dirty="0" err="1" smtClean="0"/>
        </a:defPPr>
      </a:lstStyle>
    </a:txDef>
  </a:objectDefaults>
  <a:extraClrSchemeLst/>
</a:theme>
</file>

<file path=ppt/theme/theme4.xml><?xml version="1.0" encoding="utf-8"?>
<a:theme xmlns:a="http://schemas.openxmlformats.org/drawingml/2006/main" name="1_Landscape_Template">
  <a:themeElements>
    <a:clrScheme name="Syngenta 2007">
      <a:dk1>
        <a:srgbClr val="626469"/>
      </a:dk1>
      <a:lt1>
        <a:srgbClr val="FFFFFF"/>
      </a:lt1>
      <a:dk2>
        <a:srgbClr val="5F7800"/>
      </a:dk2>
      <a:lt2>
        <a:srgbClr val="FFB400"/>
      </a:lt2>
      <a:accent1>
        <a:srgbClr val="00A0BE"/>
      </a:accent1>
      <a:accent2>
        <a:srgbClr val="AAB400"/>
      </a:accent2>
      <a:accent3>
        <a:srgbClr val="EB8200"/>
      </a:accent3>
      <a:accent4>
        <a:srgbClr val="82C8DC"/>
      </a:accent4>
      <a:accent5>
        <a:srgbClr val="FFB400"/>
      </a:accent5>
      <a:accent6>
        <a:srgbClr val="5F7800"/>
      </a:accent6>
      <a:hlink>
        <a:srgbClr val="EB8200"/>
      </a:hlink>
      <a:folHlink>
        <a:srgbClr val="82C8DC"/>
      </a:folHlink>
    </a:clrScheme>
    <a:fontScheme name="Printout Syngenta 200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6350" cap="flat" cmpd="sng" algn="ctr">
          <a:solidFill>
            <a:schemeClr val="folHlink"/>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ts val="60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6350" cap="flat" cmpd="sng" algn="ctr">
          <a:solidFill>
            <a:schemeClr val="folHlink"/>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ts val="60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txDef>
      <a:spPr>
        <a:noFill/>
      </a:spPr>
      <a:bodyPr wrap="square" rtlCol="0">
        <a:normAutofit/>
      </a:bodyPr>
      <a:lstStyle>
        <a:defPPr>
          <a:spcBef>
            <a:spcPts val="0"/>
          </a:spcBef>
          <a:spcAft>
            <a:spcPts val="600"/>
          </a:spcAft>
          <a:defRPr sz="2000" dirty="0" err="1" smtClean="0"/>
        </a:defPPr>
      </a:lstStyle>
    </a:txDef>
  </a:objectDefaults>
  <a:extraClrSchemeLst/>
</a:theme>
</file>

<file path=ppt/theme/theme5.xml><?xml version="1.0" encoding="utf-8"?>
<a:theme xmlns:a="http://schemas.openxmlformats.org/drawingml/2006/main" name="1_MASTER SLIDE">
  <a:themeElements>
    <a:clrScheme name="Raytheon Corporate">
      <a:dk1>
        <a:srgbClr val="000000"/>
      </a:dk1>
      <a:lt1>
        <a:srgbClr val="FFFFFF"/>
      </a:lt1>
      <a:dk2>
        <a:srgbClr val="000000"/>
      </a:dk2>
      <a:lt2>
        <a:srgbClr val="B5B5B5"/>
      </a:lt2>
      <a:accent1>
        <a:srgbClr val="95A289"/>
      </a:accent1>
      <a:accent2>
        <a:srgbClr val="DAD9AD"/>
      </a:accent2>
      <a:accent3>
        <a:srgbClr val="7C96A1"/>
      </a:accent3>
      <a:accent4>
        <a:srgbClr val="CE1126"/>
      </a:accent4>
      <a:accent5>
        <a:srgbClr val="AC9F89"/>
      </a:accent5>
      <a:accent6>
        <a:srgbClr val="666465"/>
      </a:accent6>
      <a:hlink>
        <a:srgbClr val="7C96A1"/>
      </a:hlink>
      <a:folHlink>
        <a:srgbClr val="666465"/>
      </a:folHlink>
    </a:clrScheme>
    <a:fontScheme name="Raytheo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bg2"/>
          </a:solidFill>
          <a:prstDash val="solid"/>
          <a:miter lim="800000"/>
          <a:headEnd type="none" w="med" len="med"/>
          <a:tailEnd type="none" w="med" len="med"/>
        </a:ln>
        <a:effec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pDef>
    <a:lnDef>
      <a:spPr>
        <a:ln w="19050">
          <a:solidFill>
            <a:schemeClr val="accent6"/>
          </a:solidFill>
          <a:prstDash val="sysDot"/>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400"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B4B91ECC-2F76-4D95-A452-14F3C096529F}" vid="{BCE6EB17-B881-4DA9-A7F5-CB4F8E426701}"/>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88ED2931D18D4898ED050DE906A454" ma:contentTypeVersion="14" ma:contentTypeDescription="Create a new document." ma:contentTypeScope="" ma:versionID="e48eeed6e37cbfd86470903eb008c0a7">
  <xsd:schema xmlns:xsd="http://www.w3.org/2001/XMLSchema" xmlns:xs="http://www.w3.org/2001/XMLSchema" xmlns:p="http://schemas.microsoft.com/office/2006/metadata/properties" xmlns:ns3="8b2ad72a-518e-4f42-a98f-20593571552d" xmlns:ns4="be9d4ebe-c659-4b2f-bda5-c233de560278" targetNamespace="http://schemas.microsoft.com/office/2006/metadata/properties" ma:root="true" ma:fieldsID="530cf4bb17fc476cafcb382c39286e5b" ns3:_="" ns4:_="">
    <xsd:import namespace="8b2ad72a-518e-4f42-a98f-20593571552d"/>
    <xsd:import namespace="be9d4ebe-c659-4b2f-bda5-c233de56027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2ad72a-518e-4f42-a98f-2059357155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e9d4ebe-c659-4b2f-bda5-c233de56027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257388-B6B4-4197-8F90-92D80C92ED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2ad72a-518e-4f42-a98f-20593571552d"/>
    <ds:schemaRef ds:uri="be9d4ebe-c659-4b2f-bda5-c233de5602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7A483B-C8D3-4A40-AC1B-D512F2E501DA}">
  <ds:schemaRefs>
    <ds:schemaRef ds:uri="http://schemas.microsoft.com/office/infopath/2007/PartnerControls"/>
    <ds:schemaRef ds:uri="http://schemas.microsoft.com/office/2006/metadata/properties"/>
    <ds:schemaRef ds:uri="http://schemas.openxmlformats.org/package/2006/metadata/core-properties"/>
    <ds:schemaRef ds:uri="http://purl.org/dc/elements/1.1/"/>
    <ds:schemaRef ds:uri="http://purl.org/dc/terms/"/>
    <ds:schemaRef ds:uri="http://purl.org/dc/dcmitype/"/>
    <ds:schemaRef ds:uri="8b2ad72a-518e-4f42-a98f-20593571552d"/>
    <ds:schemaRef ds:uri="http://schemas.microsoft.com/office/2006/documentManagement/types"/>
    <ds:schemaRef ds:uri="be9d4ebe-c659-4b2f-bda5-c233de560278"/>
    <ds:schemaRef ds:uri="http://www.w3.org/XML/1998/namespace"/>
  </ds:schemaRefs>
</ds:datastoreItem>
</file>

<file path=customXml/itemProps3.xml><?xml version="1.0" encoding="utf-8"?>
<ds:datastoreItem xmlns:ds="http://schemas.openxmlformats.org/officeDocument/2006/customXml" ds:itemID="{D14E21D6-135B-4530-B055-9962133E0B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2007 New Powerpoint_template</Template>
  <TotalTime>3079</TotalTime>
  <Words>436</Words>
  <Application>Microsoft Office PowerPoint</Application>
  <PresentationFormat>On-screen Show (16:9)</PresentationFormat>
  <Paragraphs>91</Paragraphs>
  <Slides>11</Slides>
  <Notes>0</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11</vt:i4>
      </vt:variant>
    </vt:vector>
  </HeadingPairs>
  <TitlesOfParts>
    <vt:vector size="22" baseType="lpstr">
      <vt:lpstr>ＭＳ Ｐゴシック</vt:lpstr>
      <vt:lpstr>Arial</vt:lpstr>
      <vt:lpstr>Arial Narrow</vt:lpstr>
      <vt:lpstr>Calibri</vt:lpstr>
      <vt:lpstr>Wingdings</vt:lpstr>
      <vt:lpstr>1_2007 New Powerpoint_template</vt:lpstr>
      <vt:lpstr>Landscape_Template</vt:lpstr>
      <vt:lpstr>3_Landscape_Template</vt:lpstr>
      <vt:lpstr>1_Landscape_Template</vt:lpstr>
      <vt:lpstr>1_MASTER SLIDE</vt:lpstr>
      <vt:lpstr>think-cell Slide</vt:lpstr>
      <vt:lpstr>Proyecto Página web Syngenta.mx</vt:lpstr>
      <vt:lpstr>Propuesta – Home</vt:lpstr>
      <vt:lpstr>Propuesta – Productos</vt:lpstr>
      <vt:lpstr>PowerPoint Presentation</vt:lpstr>
      <vt:lpstr>PowerPoint Presentation</vt:lpstr>
      <vt:lpstr>PowerPoint Presentation</vt:lpstr>
      <vt:lpstr>Buscador</vt:lpstr>
      <vt:lpstr>Estructura página de producto</vt:lpstr>
      <vt:lpstr>PowerPoint Presentation</vt:lpstr>
      <vt:lpstr>Estructura cultivo</vt:lpstr>
      <vt:lpstr>Ejemplo – Cultivos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 J Sutton</dc:creator>
  <cp:lastModifiedBy>Rueda Juan Camilo MXMC</cp:lastModifiedBy>
  <cp:revision>868</cp:revision>
  <cp:lastPrinted>2017-09-04T07:34:39Z</cp:lastPrinted>
  <dcterms:created xsi:type="dcterms:W3CDTF">2011-06-15T17:20:41Z</dcterms:created>
  <dcterms:modified xsi:type="dcterms:W3CDTF">2021-10-11T22:14:07Z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
  </property>
  <property fmtid="{D5CDD505-2E9C-101B-9397-08002B2CF9AE}" pid="3" name="Linked Event">
    <vt:lpwstr/>
  </property>
  <property fmtid="{D5CDD505-2E9C-101B-9397-08002B2CF9AE}" pid="4" name="Category0">
    <vt:lpwstr>Brand ambassador site</vt:lpwstr>
  </property>
  <property fmtid="{D5CDD505-2E9C-101B-9397-08002B2CF9AE}" pid="5" name="DocAuthor">
    <vt:lpwstr>Bianchi Ulrike CHBS</vt:lpwstr>
  </property>
  <property fmtid="{D5CDD505-2E9C-101B-9397-08002B2CF9AE}" pid="6" name="Security">
    <vt:lpwstr>Public</vt:lpwstr>
  </property>
  <property fmtid="{D5CDD505-2E9C-101B-9397-08002B2CF9AE}" pid="7" name="Expiry">
    <vt:lpwstr/>
  </property>
  <property fmtid="{D5CDD505-2E9C-101B-9397-08002B2CF9AE}" pid="8" name="Area">
    <vt:lpwstr>Other</vt:lpwstr>
  </property>
  <property fmtid="{D5CDD505-2E9C-101B-9397-08002B2CF9AE}" pid="9" name="Topic">
    <vt:lpwstr>Test 1</vt:lpwstr>
  </property>
  <property fmtid="{D5CDD505-2E9C-101B-9397-08002B2CF9AE}" pid="10" name="Status">
    <vt:lpwstr>Current</vt:lpwstr>
  </property>
  <property fmtid="{D5CDD505-2E9C-101B-9397-08002B2CF9AE}" pid="11" name="Linked Task">
    <vt:lpwstr/>
  </property>
  <property fmtid="{D5CDD505-2E9C-101B-9397-08002B2CF9AE}" pid="12" name="ContentTypeId">
    <vt:lpwstr>0x0101000E88ED2931D18D4898ED050DE906A454</vt:lpwstr>
  </property>
</Properties>
</file>