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66"/>
    <p:restoredTop sz="96327"/>
  </p:normalViewPr>
  <p:slideViewPr>
    <p:cSldViewPr snapToGrid="0">
      <p:cViewPr varScale="1">
        <p:scale>
          <a:sx n="122" d="100"/>
          <a:sy n="122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514B-D512-A69B-CC38-BEE062D50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21D95-AB8C-322C-C10E-F9C7C72F1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7BE3B-9AFD-8743-8C9F-E40F4D61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B6D1-D57B-1DC2-FE0D-D3505D8F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2AB6-FA85-7036-E573-2386D2F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2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45C2-A178-71D2-8B8F-AB50AE9E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C4E9F-1404-367E-607E-D7D217A9E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847A-9138-6F06-8B2F-AFBE2007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F0C32-10BD-EEB6-C8E2-3169C663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F711-211D-27B1-DE49-36B9392B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4A0BC-AACB-6E44-F4A9-4DDF19F49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285F5-C9EA-68D1-A409-DF343B821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464C-140F-5049-7C67-F584D983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D2804-71A3-105B-A991-A6ADE5B5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66B6-1BCB-315E-DB85-8368B4DF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00F1-85E6-45F1-1907-3A9E0208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1E20-ABB3-2D65-1CAA-28CCFC41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E6FE-C3DA-AD89-F280-46791CC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1C1A-5F86-AE72-885F-2ABCD595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8609-4886-05C1-7D6F-15196B2A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37C-F0C3-DD8B-EC86-E2708D98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B302C-091F-3FD2-17EC-329B51C24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927F-8B3D-B738-0AC2-A48AE762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47C6-A9B4-B11A-EEFC-4BB3EFD6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5672-44A5-BCD9-40B4-0474EE52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9311-B8B0-2D80-D5E4-2F2FEA83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0FDD-0D45-7A7C-7AEA-6D30345CE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75B33-CEFF-BC26-BAA0-330901996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180B5-5592-C4C1-774B-79966925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6997E-92E0-ED69-274E-68A2BB10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78D0-C7E2-161C-BC3D-F3F2C27E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CAF7-4FB3-23BB-A0F3-EEA77534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DC33A-EC64-7E0E-01E8-F03DDA9D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FD700-BD71-9161-5F9D-ED4BE1B49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A698A-5B34-6B63-80B3-0B39CDF47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2511B-224E-3D11-FBBD-756A106F4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C8612-2B2C-3887-614A-4F70872B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17E44-985B-8D12-D062-55FA67D1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CB23E-EF34-FEAF-2183-87F67BA1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4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0DC3-81FB-1CD7-5B42-EA6C7F17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05CBD-5A68-8F60-8D86-81CE04B6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AAAC9-490D-68E1-4B5B-76E29DC4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14011-318B-43F1-A811-0E09532E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2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A7A2E-1CEE-35C9-6873-8F7CC189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B52A6-909C-EBCC-0E58-67912E3F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3B3BD-153E-2425-6214-8721B290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EA44-A9F9-8BF6-85F6-5AA70A14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4EA2-7155-B945-BDD0-BA9B3F41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B7419-1CEE-DF04-E0C5-73C50475B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0853C-E99C-4661-7EFB-1F0779D5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1F0A0-93B7-A687-21D7-449CB1A8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44C4-620C-FFF6-70F3-D8A95AA7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D2D-6680-D694-481B-B23F7829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A4AA9-8EFC-AFBA-4C25-952CE84D9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B92EC-1756-45AC-F54E-91D8A558C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69A93-489D-5F73-43CB-A388953D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02813-EDE5-B86C-72EC-456B30BB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5B3FA-EFD8-B5D2-F5B6-5C9FFEA6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2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8AFAD-68B4-E9F8-2720-D3E7A83C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B8246-53C2-34FC-A7A2-F4944F56E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F705-5FD2-6DF3-9688-FDD05F042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AFA7-982C-8DC8-C58E-1A8519DCD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9281-792F-D4FF-0FBC-F47F599F0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057372E-A9DA-C418-CCB2-B6B1C5ECA637}"/>
              </a:ext>
            </a:extLst>
          </p:cNvPr>
          <p:cNvGrpSpPr/>
          <p:nvPr/>
        </p:nvGrpSpPr>
        <p:grpSpPr>
          <a:xfrm>
            <a:off x="4647168" y="1706621"/>
            <a:ext cx="5398023" cy="2954507"/>
            <a:chOff x="4696414" y="1762958"/>
            <a:chExt cx="5398023" cy="3012264"/>
          </a:xfrm>
        </p:grpSpPr>
        <p:sp>
          <p:nvSpPr>
            <p:cNvPr id="1084" name="직사각형 363">
              <a:extLst>
                <a:ext uri="{FF2B5EF4-FFF2-40B4-BE49-F238E27FC236}">
                  <a16:creationId xmlns:a16="http://schemas.microsoft.com/office/drawing/2014/main" id="{D6F28284-6519-A305-2D4F-4582F6D9C8A7}"/>
                </a:ext>
              </a:extLst>
            </p:cNvPr>
            <p:cNvSpPr/>
            <p:nvPr/>
          </p:nvSpPr>
          <p:spPr>
            <a:xfrm rot="16200000">
              <a:off x="6064901" y="554329"/>
              <a:ext cx="2820907" cy="52381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45720" bIns="45720" rtlCol="0" anchor="t" anchorCtr="0"/>
            <a:lstStyle/>
            <a:p>
              <a:pPr algn="r">
                <a:lnSpc>
                  <a:spcPct val="80000"/>
                </a:lnSpc>
              </a:pPr>
              <a:r>
                <a:rPr lang="en-US" altLang="ko-KR" sz="1100" kern="0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맑은 고딕"/>
                </a:rPr>
                <a:t>Private Cloud, On-Premise, Laptop</a:t>
              </a:r>
              <a:endParaRPr lang="ko-KR" altLang="en-US" sz="1100" kern="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85" name="직사각형 363">
              <a:extLst>
                <a:ext uri="{FF2B5EF4-FFF2-40B4-BE49-F238E27FC236}">
                  <a16:creationId xmlns:a16="http://schemas.microsoft.com/office/drawing/2014/main" id="{1305C3D6-5388-D7EA-89AD-1AE2F616F93D}"/>
                </a:ext>
              </a:extLst>
            </p:cNvPr>
            <p:cNvSpPr/>
            <p:nvPr/>
          </p:nvSpPr>
          <p:spPr>
            <a:xfrm rot="16200000">
              <a:off x="5937889" y="778532"/>
              <a:ext cx="2755215" cy="52381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45720" bIns="45720" rtlCol="0" anchor="t" anchorCtr="0"/>
            <a:lstStyle/>
            <a:p>
              <a:pPr algn="r">
                <a:lnSpc>
                  <a:spcPct val="80000"/>
                </a:lnSpc>
              </a:pPr>
              <a:r>
                <a:rPr lang="en-US" altLang="ko-KR" sz="1100" kern="0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맑은 고딕"/>
                </a:rPr>
                <a:t>Public Cloud (AWS, etc.)</a:t>
              </a:r>
              <a:endParaRPr lang="ko-KR" altLang="en-US" sz="1100" kern="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</p:grpSp>
      <p:sp>
        <p:nvSpPr>
          <p:cNvPr id="6" name="직사각형 363">
            <a:extLst>
              <a:ext uri="{FF2B5EF4-FFF2-40B4-BE49-F238E27FC236}">
                <a16:creationId xmlns:a16="http://schemas.microsoft.com/office/drawing/2014/main" id="{25DDA4C4-AF4B-DFEC-05E4-5BE6E5A9D8E2}"/>
              </a:ext>
            </a:extLst>
          </p:cNvPr>
          <p:cNvSpPr/>
          <p:nvPr/>
        </p:nvSpPr>
        <p:spPr>
          <a:xfrm rot="16200000">
            <a:off x="4284459" y="2698938"/>
            <a:ext cx="2309657" cy="14270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45720" tIns="45720" rIns="91440" bIns="45720" rtlCol="0" anchor="t" anchorCtr="0"/>
          <a:lstStyle/>
          <a:p>
            <a:pPr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      S3 Gateway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BDA60F90-53AF-87E7-ABD0-CEDF58284CB4}"/>
              </a:ext>
            </a:extLst>
          </p:cNvPr>
          <p:cNvSpPr/>
          <p:nvPr/>
        </p:nvSpPr>
        <p:spPr>
          <a:xfrm rot="16200000">
            <a:off x="6007209" y="2698937"/>
            <a:ext cx="2309659" cy="14270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45720" tIns="45720" rIns="91440" bIns="45720" rtlCol="0" anchor="t" anchorCtr="0"/>
          <a:lstStyle/>
          <a:p>
            <a:pPr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      Lambda Gateway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D2E8E3AD-D99F-82F3-A3A5-628725BFA20D}"/>
              </a:ext>
            </a:extLst>
          </p:cNvPr>
          <p:cNvSpPr/>
          <p:nvPr/>
        </p:nvSpPr>
        <p:spPr>
          <a:xfrm rot="16200000">
            <a:off x="4997802" y="4759167"/>
            <a:ext cx="882969" cy="14270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S3</a:t>
            </a:r>
          </a:p>
          <a:p>
            <a:pPr algn="ctr">
              <a:lnSpc>
                <a:spcPct val="80000"/>
              </a:lnSpc>
            </a:pPr>
            <a:r>
              <a:rPr lang="en-US" altLang="ko-KR" sz="7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(AWS S3 or S3 compatible service)</a:t>
            </a:r>
            <a:endParaRPr lang="ko-KR" altLang="en-US" sz="7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7" name="Picture 10" descr="S3 Bucket with Objects | AWS Storage">
            <a:extLst>
              <a:ext uri="{FF2B5EF4-FFF2-40B4-BE49-F238E27FC236}">
                <a16:creationId xmlns:a16="http://schemas.microsoft.com/office/drawing/2014/main" id="{33B7F9DC-7A1C-CB5B-F835-F6EF26506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82" y="5423527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56">
            <a:extLst>
              <a:ext uri="{FF2B5EF4-FFF2-40B4-BE49-F238E27FC236}">
                <a16:creationId xmlns:a16="http://schemas.microsoft.com/office/drawing/2014/main" id="{07E6547C-EAF5-61F1-780B-9FF69C6D60F9}"/>
              </a:ext>
            </a:extLst>
          </p:cNvPr>
          <p:cNvSpPr/>
          <p:nvPr/>
        </p:nvSpPr>
        <p:spPr>
          <a:xfrm>
            <a:off x="5399362" y="5598697"/>
            <a:ext cx="65" cy="1514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41BE11B7-CFDA-1DE9-8332-B4FFFA7D7430}"/>
              </a:ext>
            </a:extLst>
          </p:cNvPr>
          <p:cNvSpPr/>
          <p:nvPr/>
        </p:nvSpPr>
        <p:spPr>
          <a:xfrm rot="16200000">
            <a:off x="6720553" y="4759166"/>
            <a:ext cx="882969" cy="142703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Lambda</a:t>
            </a: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256">
            <a:extLst>
              <a:ext uri="{FF2B5EF4-FFF2-40B4-BE49-F238E27FC236}">
                <a16:creationId xmlns:a16="http://schemas.microsoft.com/office/drawing/2014/main" id="{95C86CCB-EC99-BA95-48E9-05F446729E0A}"/>
              </a:ext>
            </a:extLst>
          </p:cNvPr>
          <p:cNvSpPr/>
          <p:nvPr/>
        </p:nvSpPr>
        <p:spPr>
          <a:xfrm>
            <a:off x="7103064" y="5598697"/>
            <a:ext cx="65" cy="1514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2" name="Picture 21" descr="Image result for AWS Lambda">
            <a:extLst>
              <a:ext uri="{FF2B5EF4-FFF2-40B4-BE49-F238E27FC236}">
                <a16:creationId xmlns:a16="http://schemas.microsoft.com/office/drawing/2014/main" id="{02BCE3E6-DA6A-1BE8-C7ED-570A3AB2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77" y="5436686"/>
            <a:ext cx="335870" cy="335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C0BA3-6CBB-4F92-7132-E0F7B39F2D9E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5439287" y="4567285"/>
            <a:ext cx="1" cy="4639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D75F4C-6C27-317F-2320-B795919C72BE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H="1">
            <a:off x="7162038" y="4567285"/>
            <a:ext cx="1" cy="4639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63">
            <a:extLst>
              <a:ext uri="{FF2B5EF4-FFF2-40B4-BE49-F238E27FC236}">
                <a16:creationId xmlns:a16="http://schemas.microsoft.com/office/drawing/2014/main" id="{528022E8-C5E8-34A5-E16A-D47897160D7E}"/>
              </a:ext>
            </a:extLst>
          </p:cNvPr>
          <p:cNvSpPr/>
          <p:nvPr/>
        </p:nvSpPr>
        <p:spPr>
          <a:xfrm rot="16200000">
            <a:off x="7912211" y="2698937"/>
            <a:ext cx="2309657" cy="14270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45720" tIns="45720" rIns="91440" bIns="45720" rtlCol="0" anchor="t" anchorCtr="0"/>
          <a:lstStyle/>
          <a:p>
            <a:pPr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       API Gateway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7" name="직사각형 363">
            <a:extLst>
              <a:ext uri="{FF2B5EF4-FFF2-40B4-BE49-F238E27FC236}">
                <a16:creationId xmlns:a16="http://schemas.microsoft.com/office/drawing/2014/main" id="{869D2B28-01ED-1C67-A562-4AF420003688}"/>
              </a:ext>
            </a:extLst>
          </p:cNvPr>
          <p:cNvSpPr/>
          <p:nvPr/>
        </p:nvSpPr>
        <p:spPr>
          <a:xfrm>
            <a:off x="4834070" y="3984952"/>
            <a:ext cx="1212684" cy="46032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S3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Integration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8" name="Picture 37" descr="Image result for nginx">
            <a:extLst>
              <a:ext uri="{FF2B5EF4-FFF2-40B4-BE49-F238E27FC236}">
                <a16:creationId xmlns:a16="http://schemas.microsoft.com/office/drawing/2014/main" id="{61D0665E-FC0A-AF90-C56E-89CCCA648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58" y="2307679"/>
            <a:ext cx="197624" cy="2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Image result for nginx">
            <a:extLst>
              <a:ext uri="{FF2B5EF4-FFF2-40B4-BE49-F238E27FC236}">
                <a16:creationId xmlns:a16="http://schemas.microsoft.com/office/drawing/2014/main" id="{C6BF037D-6DB8-085C-2C04-C5247E767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357" y="2307679"/>
            <a:ext cx="197624" cy="2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51B2D4F-3460-E79C-1056-B4DE5A11E78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8353521" y="5031198"/>
            <a:ext cx="1427036" cy="88297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444397-7153-4DB5-11D0-A4F2678F4F52}"/>
              </a:ext>
            </a:extLst>
          </p:cNvPr>
          <p:cNvCxnSpPr>
            <a:cxnSpLocks/>
            <a:stCxn id="35" idx="1"/>
            <a:endCxn id="40" idx="0"/>
          </p:cNvCxnSpPr>
          <p:nvPr/>
        </p:nvCxnSpPr>
        <p:spPr>
          <a:xfrm flipH="1">
            <a:off x="9067039" y="4567284"/>
            <a:ext cx="1" cy="4639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764FFBD-0F10-71B9-0B30-9E2116D2CE64}"/>
              </a:ext>
            </a:extLst>
          </p:cNvPr>
          <p:cNvSpPr txBox="1"/>
          <p:nvPr/>
        </p:nvSpPr>
        <p:spPr>
          <a:xfrm>
            <a:off x="7985584" y="4232973"/>
            <a:ext cx="271095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. . .</a:t>
            </a:r>
            <a:endParaRPr lang="en-US" dirty="0"/>
          </a:p>
        </p:txBody>
      </p:sp>
      <p:sp>
        <p:nvSpPr>
          <p:cNvPr id="49" name="직사각형 363">
            <a:extLst>
              <a:ext uri="{FF2B5EF4-FFF2-40B4-BE49-F238E27FC236}">
                <a16:creationId xmlns:a16="http://schemas.microsoft.com/office/drawing/2014/main" id="{329F2FE9-1922-99C6-6F71-1672D824B070}"/>
              </a:ext>
            </a:extLst>
          </p:cNvPr>
          <p:cNvSpPr/>
          <p:nvPr/>
        </p:nvSpPr>
        <p:spPr>
          <a:xfrm>
            <a:off x="6551670" y="3984952"/>
            <a:ext cx="1212684" cy="46032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Lambda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Integration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0" name="직사각형 363">
            <a:extLst>
              <a:ext uri="{FF2B5EF4-FFF2-40B4-BE49-F238E27FC236}">
                <a16:creationId xmlns:a16="http://schemas.microsoft.com/office/drawing/2014/main" id="{635FBFC7-A614-0A12-8453-FDEE762B544C}"/>
              </a:ext>
            </a:extLst>
          </p:cNvPr>
          <p:cNvSpPr/>
          <p:nvPr/>
        </p:nvSpPr>
        <p:spPr>
          <a:xfrm>
            <a:off x="8460697" y="3984952"/>
            <a:ext cx="1212684" cy="46032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Other Services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Integration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1" name="직사각형 363">
            <a:extLst>
              <a:ext uri="{FF2B5EF4-FFF2-40B4-BE49-F238E27FC236}">
                <a16:creationId xmlns:a16="http://schemas.microsoft.com/office/drawing/2014/main" id="{BD962180-F216-F842-01AC-00E7C810A724}"/>
              </a:ext>
            </a:extLst>
          </p:cNvPr>
          <p:cNvSpPr/>
          <p:nvPr/>
        </p:nvSpPr>
        <p:spPr>
          <a:xfrm rot="16200000">
            <a:off x="7158042" y="-1520073"/>
            <a:ext cx="376275" cy="539802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45720" tIns="45720" rIns="91440" bIns="45720"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Frontend/Backend App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직사각형 363">
            <a:extLst>
              <a:ext uri="{FF2B5EF4-FFF2-40B4-BE49-F238E27FC236}">
                <a16:creationId xmlns:a16="http://schemas.microsoft.com/office/drawing/2014/main" id="{E72E68E7-9CCB-97CE-CAA9-119B239B04EA}"/>
              </a:ext>
            </a:extLst>
          </p:cNvPr>
          <p:cNvSpPr/>
          <p:nvPr/>
        </p:nvSpPr>
        <p:spPr>
          <a:xfrm>
            <a:off x="4862645" y="2610830"/>
            <a:ext cx="4794084" cy="126791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91440" rtlCol="0" anchor="t" anchorCtr="0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nginx-aws-signature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6E151FD9-3B43-0FCA-DDAE-E8F745B6334B}"/>
              </a:ext>
            </a:extLst>
          </p:cNvPr>
          <p:cNvGrpSpPr/>
          <p:nvPr/>
        </p:nvGrpSpPr>
        <p:grpSpPr>
          <a:xfrm>
            <a:off x="5437984" y="1386125"/>
            <a:ext cx="3629056" cy="872887"/>
            <a:chOff x="5515805" y="1945912"/>
            <a:chExt cx="3629056" cy="30337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164B0CC-B588-A97F-76C9-281D285A99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5805" y="1945912"/>
              <a:ext cx="1" cy="30198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0390493-5670-064C-1F7E-301147FDC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5833" y="1947297"/>
              <a:ext cx="1" cy="30198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4E57DEB-15D4-0B28-764B-C23EF4526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4860" y="1947297"/>
              <a:ext cx="1" cy="30198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FB72D1CF-D096-C6B7-A7ED-23A8CF4EE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179" y="2664027"/>
            <a:ext cx="227281" cy="217399"/>
          </a:xfrm>
          <a:prstGeom prst="rect">
            <a:avLst/>
          </a:prstGeom>
        </p:spPr>
      </p:pic>
      <p:sp>
        <p:nvSpPr>
          <p:cNvPr id="63" name="직사각형 363">
            <a:extLst>
              <a:ext uri="{FF2B5EF4-FFF2-40B4-BE49-F238E27FC236}">
                <a16:creationId xmlns:a16="http://schemas.microsoft.com/office/drawing/2014/main" id="{F02B17C5-ED73-CC0F-5D80-862370B74029}"/>
              </a:ext>
            </a:extLst>
          </p:cNvPr>
          <p:cNvSpPr/>
          <p:nvPr/>
        </p:nvSpPr>
        <p:spPr>
          <a:xfrm rot="16200000">
            <a:off x="3253407" y="4690818"/>
            <a:ext cx="882969" cy="156372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EC2, IAM, ECS, STS</a:t>
            </a: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DE85668-599F-0A27-A03A-7DA2608A9176}"/>
              </a:ext>
            </a:extLst>
          </p:cNvPr>
          <p:cNvGrpSpPr/>
          <p:nvPr/>
        </p:nvGrpSpPr>
        <p:grpSpPr>
          <a:xfrm>
            <a:off x="2446322" y="1530051"/>
            <a:ext cx="7598869" cy="3313313"/>
            <a:chOff x="2286000" y="1715906"/>
            <a:chExt cx="6505578" cy="2611645"/>
          </a:xfrm>
        </p:grpSpPr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DC2CA817-1359-3C6F-3308-E38E06886F5E}"/>
                </a:ext>
              </a:extLst>
            </p:cNvPr>
            <p:cNvCxnSpPr/>
            <p:nvPr/>
          </p:nvCxnSpPr>
          <p:spPr>
            <a:xfrm>
              <a:off x="2286000" y="1715906"/>
              <a:ext cx="650557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876F9608-3FCE-D152-A815-00A6D05F9737}"/>
                </a:ext>
              </a:extLst>
            </p:cNvPr>
            <p:cNvCxnSpPr/>
            <p:nvPr/>
          </p:nvCxnSpPr>
          <p:spPr>
            <a:xfrm>
              <a:off x="2286000" y="4327551"/>
              <a:ext cx="650557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7B4EF549-2935-D6E8-CF4F-82D0F321C20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59899" y="5013553"/>
            <a:ext cx="312233" cy="302476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3CE68DFD-7E11-1868-1A7F-4E646514C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4012" y="1613880"/>
            <a:ext cx="830151" cy="352026"/>
          </a:xfrm>
          <a:prstGeom prst="rect">
            <a:avLst/>
          </a:prstGeom>
        </p:spPr>
      </p:pic>
      <p:pic>
        <p:nvPicPr>
          <p:cNvPr id="1034" name="Picture 6" descr="AWS IAM (Identity and Access Management)&quot; Icon - Download for free –  Iconduck">
            <a:extLst>
              <a:ext uri="{FF2B5EF4-FFF2-40B4-BE49-F238E27FC236}">
                <a16:creationId xmlns:a16="http://schemas.microsoft.com/office/drawing/2014/main" id="{F7FAFDA5-41F9-6584-C340-2C95E10DD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10" y="5465261"/>
            <a:ext cx="167828" cy="32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2FF060E9-E01E-1A40-6DFF-0ED11495809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3654" y="5465261"/>
            <a:ext cx="321152" cy="321152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1803D951-C098-500B-38CE-039EECA4AD0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47998" y="5465261"/>
            <a:ext cx="321152" cy="321152"/>
          </a:xfrm>
          <a:prstGeom prst="rect">
            <a:avLst/>
          </a:prstGeom>
        </p:spPr>
      </p:pic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13EAEE5-7B43-2222-A369-3C32C79FC2D4}"/>
              </a:ext>
            </a:extLst>
          </p:cNvPr>
          <p:cNvGrpSpPr/>
          <p:nvPr/>
        </p:nvGrpSpPr>
        <p:grpSpPr>
          <a:xfrm>
            <a:off x="4999007" y="2940009"/>
            <a:ext cx="4506419" cy="796218"/>
            <a:chOff x="5051957" y="2928621"/>
            <a:chExt cx="5633414" cy="845504"/>
          </a:xfrm>
        </p:grpSpPr>
        <p:sp>
          <p:nvSpPr>
            <p:cNvPr id="53" name="직사각형 363">
              <a:extLst>
                <a:ext uri="{FF2B5EF4-FFF2-40B4-BE49-F238E27FC236}">
                  <a16:creationId xmlns:a16="http://schemas.microsoft.com/office/drawing/2014/main" id="{22BABEDB-299E-7AE6-8F3E-680F5458F28F}"/>
                </a:ext>
              </a:extLst>
            </p:cNvPr>
            <p:cNvSpPr/>
            <p:nvPr/>
          </p:nvSpPr>
          <p:spPr>
            <a:xfrm>
              <a:off x="5051958" y="2928621"/>
              <a:ext cx="1957894" cy="381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Auth </a:t>
              </a:r>
              <a:r>
                <a:rPr lang="en-US" altLang="ko-KR" sz="1200" kern="0" dirty="0">
                  <a:solidFill>
                    <a:prstClr val="black"/>
                  </a:solidFill>
                  <a:latin typeface="Calibri" panose="020F0502020204030204" pitchFamily="34" charset="0"/>
                  <a:ea typeface="맑은 고딕"/>
                </a:rPr>
                <a:t>Request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54" name="직사각형 363">
              <a:extLst>
                <a:ext uri="{FF2B5EF4-FFF2-40B4-BE49-F238E27FC236}">
                  <a16:creationId xmlns:a16="http://schemas.microsoft.com/office/drawing/2014/main" id="{8B0603B0-AEC2-6B5D-B98F-E004A13A7BB5}"/>
                </a:ext>
              </a:extLst>
            </p:cNvPr>
            <p:cNvSpPr/>
            <p:nvPr/>
          </p:nvSpPr>
          <p:spPr>
            <a:xfrm>
              <a:off x="5051957" y="3392671"/>
              <a:ext cx="1957894" cy="381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Fetch </a:t>
              </a:r>
              <a:r>
                <a:rPr lang="en-US" altLang="ko-KR" sz="1200" kern="0" dirty="0">
                  <a:solidFill>
                    <a:prstClr val="black"/>
                  </a:solidFill>
                  <a:latin typeface="Calibri" panose="020F0502020204030204" pitchFamily="34" charset="0"/>
                  <a:ea typeface="맑은 고딕"/>
                </a:rPr>
                <a:t>Credentials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41" name="직사각형 363">
              <a:extLst>
                <a:ext uri="{FF2B5EF4-FFF2-40B4-BE49-F238E27FC236}">
                  <a16:creationId xmlns:a16="http://schemas.microsoft.com/office/drawing/2014/main" id="{FAAAC9D3-7B3A-058E-C462-AFB4A8E4525A}"/>
                </a:ext>
              </a:extLst>
            </p:cNvPr>
            <p:cNvSpPr/>
            <p:nvPr/>
          </p:nvSpPr>
          <p:spPr>
            <a:xfrm>
              <a:off x="8734676" y="2928621"/>
              <a:ext cx="1950695" cy="381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Build Signature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42" name="직사각형 363">
              <a:extLst>
                <a:ext uri="{FF2B5EF4-FFF2-40B4-BE49-F238E27FC236}">
                  <a16:creationId xmlns:a16="http://schemas.microsoft.com/office/drawing/2014/main" id="{6F2BBF4C-689D-A4C5-9102-F93FE9C2FE59}"/>
                </a:ext>
              </a:extLst>
            </p:cNvPr>
            <p:cNvSpPr/>
            <p:nvPr/>
          </p:nvSpPr>
          <p:spPr>
            <a:xfrm>
              <a:off x="8734675" y="3392671"/>
              <a:ext cx="1950695" cy="381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Session Token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</p:grpSp>
      <p:cxnSp>
        <p:nvCxnSpPr>
          <p:cNvPr id="1047" name="Elbow Connector 1046">
            <a:extLst>
              <a:ext uri="{FF2B5EF4-FFF2-40B4-BE49-F238E27FC236}">
                <a16:creationId xmlns:a16="http://schemas.microsoft.com/office/drawing/2014/main" id="{AEA20F56-AB8C-53BF-A520-EE3B15A39716}"/>
              </a:ext>
            </a:extLst>
          </p:cNvPr>
          <p:cNvCxnSpPr>
            <a:cxnSpLocks/>
            <a:stCxn id="63" idx="3"/>
            <a:endCxn id="54" idx="1"/>
          </p:cNvCxnSpPr>
          <p:nvPr/>
        </p:nvCxnSpPr>
        <p:spPr>
          <a:xfrm rot="5400000" flipH="1" flipV="1">
            <a:off x="3609659" y="3641851"/>
            <a:ext cx="1474580" cy="130411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4F08E296-91C9-0A63-D4B5-AB907762DF6E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30848" y="5606134"/>
            <a:ext cx="316777" cy="180279"/>
          </a:xfrm>
          <a:prstGeom prst="rect">
            <a:avLst/>
          </a:prstGeom>
        </p:spPr>
      </p:pic>
      <p:pic>
        <p:nvPicPr>
          <p:cNvPr id="1055" name="Picture 2">
            <a:extLst>
              <a:ext uri="{FF2B5EF4-FFF2-40B4-BE49-F238E27FC236}">
                <a16:creationId xmlns:a16="http://schemas.microsoft.com/office/drawing/2014/main" id="{BFE4FA67-A973-63AA-900E-4EAC50A55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30" y="986653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" name="Picture 1086" descr="Image result for nginx">
            <a:extLst>
              <a:ext uri="{FF2B5EF4-FFF2-40B4-BE49-F238E27FC236}">
                <a16:creationId xmlns:a16="http://schemas.microsoft.com/office/drawing/2014/main" id="{1BD80661-DACB-A6F7-B5D9-FE47CEFB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513" y="2307679"/>
            <a:ext cx="197624" cy="2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직사각형 363">
            <a:extLst>
              <a:ext uri="{FF2B5EF4-FFF2-40B4-BE49-F238E27FC236}">
                <a16:creationId xmlns:a16="http://schemas.microsoft.com/office/drawing/2014/main" id="{1C54424D-0ACC-2A77-7998-1304F151268F}"/>
              </a:ext>
            </a:extLst>
          </p:cNvPr>
          <p:cNvSpPr/>
          <p:nvPr/>
        </p:nvSpPr>
        <p:spPr>
          <a:xfrm>
            <a:off x="7966408" y="2920959"/>
            <a:ext cx="59958" cy="142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987A133B-7AA6-62FA-C119-4121AD511C5A}"/>
              </a:ext>
            </a:extLst>
          </p:cNvPr>
          <p:cNvSpPr txBox="1"/>
          <p:nvPr/>
        </p:nvSpPr>
        <p:spPr>
          <a:xfrm>
            <a:off x="3751229" y="3604003"/>
            <a:ext cx="789097" cy="44595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65088" indent="-650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Access Key Id</a:t>
            </a:r>
          </a:p>
          <a:p>
            <a:pPr marL="65088" indent="-650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Secret Key</a:t>
            </a:r>
          </a:p>
          <a:p>
            <a:pPr marL="65088" indent="-650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Session Token</a:t>
            </a:r>
          </a:p>
          <a:p>
            <a:pPr marL="65088" indent="-650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Expiration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104" name="Straight Arrow Connector 1103">
            <a:extLst>
              <a:ext uri="{FF2B5EF4-FFF2-40B4-BE49-F238E27FC236}">
                <a16:creationId xmlns:a16="http://schemas.microsoft.com/office/drawing/2014/main" id="{9A25299B-7F65-FAE2-A2BB-A06F6B74CC42}"/>
              </a:ext>
            </a:extLst>
          </p:cNvPr>
          <p:cNvCxnSpPr>
            <a:cxnSpLocks/>
            <a:stCxn id="1055" idx="3"/>
            <a:endCxn id="51" idx="0"/>
          </p:cNvCxnSpPr>
          <p:nvPr/>
        </p:nvCxnSpPr>
        <p:spPr>
          <a:xfrm>
            <a:off x="2719756" y="1176866"/>
            <a:ext cx="1927412" cy="20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id="{D90D0B13-D3F4-BEFF-DB9D-EFF24A5CADE3}"/>
              </a:ext>
            </a:extLst>
          </p:cNvPr>
          <p:cNvSpPr/>
          <p:nvPr/>
        </p:nvSpPr>
        <p:spPr>
          <a:xfrm>
            <a:off x="6798325" y="2945007"/>
            <a:ext cx="903692" cy="81415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Cache,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Temp File,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Env Vars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249294-BBAE-8527-6913-1339648F23B6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6565214" y="3556618"/>
            <a:ext cx="23311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0FE2A4-B514-8678-9283-81A0C2C46FDF}"/>
              </a:ext>
            </a:extLst>
          </p:cNvPr>
          <p:cNvCxnSpPr>
            <a:cxnSpLocks/>
          </p:cNvCxnSpPr>
          <p:nvPr/>
        </p:nvCxnSpPr>
        <p:spPr>
          <a:xfrm>
            <a:off x="7705194" y="3153846"/>
            <a:ext cx="23978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691D94-D802-6201-4BB2-9193088F7150}"/>
              </a:ext>
            </a:extLst>
          </p:cNvPr>
          <p:cNvCxnSpPr>
            <a:cxnSpLocks/>
          </p:cNvCxnSpPr>
          <p:nvPr/>
        </p:nvCxnSpPr>
        <p:spPr>
          <a:xfrm>
            <a:off x="7701949" y="3529983"/>
            <a:ext cx="23978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3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022FCA07-C118-174D-A5FA-9EADE3DEE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0251"/>
              </p:ext>
            </p:extLst>
          </p:nvPr>
        </p:nvGraphicFramePr>
        <p:xfrm>
          <a:off x="1643304" y="156025"/>
          <a:ext cx="9547415" cy="587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483">
                  <a:extLst>
                    <a:ext uri="{9D8B030D-6E8A-4147-A177-3AD203B41FA5}">
                      <a16:colId xmlns:a16="http://schemas.microsoft.com/office/drawing/2014/main" val="4233905034"/>
                    </a:ext>
                  </a:extLst>
                </a:gridCol>
                <a:gridCol w="1909483">
                  <a:extLst>
                    <a:ext uri="{9D8B030D-6E8A-4147-A177-3AD203B41FA5}">
                      <a16:colId xmlns:a16="http://schemas.microsoft.com/office/drawing/2014/main" val="466365736"/>
                    </a:ext>
                  </a:extLst>
                </a:gridCol>
                <a:gridCol w="1909483">
                  <a:extLst>
                    <a:ext uri="{9D8B030D-6E8A-4147-A177-3AD203B41FA5}">
                      <a16:colId xmlns:a16="http://schemas.microsoft.com/office/drawing/2014/main" val="651253926"/>
                    </a:ext>
                  </a:extLst>
                </a:gridCol>
                <a:gridCol w="1909483">
                  <a:extLst>
                    <a:ext uri="{9D8B030D-6E8A-4147-A177-3AD203B41FA5}">
                      <a16:colId xmlns:a16="http://schemas.microsoft.com/office/drawing/2014/main" val="582833771"/>
                    </a:ext>
                  </a:extLst>
                </a:gridCol>
                <a:gridCol w="1909483">
                  <a:extLst>
                    <a:ext uri="{9D8B030D-6E8A-4147-A177-3AD203B41FA5}">
                      <a16:colId xmlns:a16="http://schemas.microsoft.com/office/drawing/2014/main" val="2606722960"/>
                    </a:ext>
                  </a:extLst>
                </a:gridCol>
              </a:tblGrid>
              <a:tr h="3083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NIGNX Proxy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(nginx.conf, Cache)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AWS Service Integration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(e.g., s3/lambda-gateways.js)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AWS Credentials Lib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(awscredentials.js)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AWS Signature Lib per Ver.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(e.g., awssig-v4a/v4/v2/.js)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 Lib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(utils.js)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296117"/>
                  </a:ext>
                </a:extLst>
              </a:tr>
              <a:tr h="543738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572198"/>
                  </a:ext>
                </a:extLst>
              </a:tr>
            </a:tbl>
          </a:graphicData>
        </a:graphic>
      </p:graphicFrame>
      <p:sp>
        <p:nvSpPr>
          <p:cNvPr id="2" name="직사각형 363">
            <a:extLst>
              <a:ext uri="{FF2B5EF4-FFF2-40B4-BE49-F238E27FC236}">
                <a16:creationId xmlns:a16="http://schemas.microsoft.com/office/drawing/2014/main" id="{4AF70573-37F5-0E4D-DA27-E061D8DE73CA}"/>
              </a:ext>
            </a:extLst>
          </p:cNvPr>
          <p:cNvSpPr/>
          <p:nvPr/>
        </p:nvSpPr>
        <p:spPr>
          <a:xfrm>
            <a:off x="1759538" y="774511"/>
            <a:ext cx="1684708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Auth </a:t>
            </a: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Request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" name="직사각형 363">
            <a:extLst>
              <a:ext uri="{FF2B5EF4-FFF2-40B4-BE49-F238E27FC236}">
                <a16:creationId xmlns:a16="http://schemas.microsoft.com/office/drawing/2014/main" id="{6895FC14-6F16-4968-F3F2-640AE6ABFB8B}"/>
              </a:ext>
            </a:extLst>
          </p:cNvPr>
          <p:cNvSpPr/>
          <p:nvPr/>
        </p:nvSpPr>
        <p:spPr>
          <a:xfrm>
            <a:off x="5629008" y="774511"/>
            <a:ext cx="1567035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Fetch Credentials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ACC8DF-108F-9355-B6A9-9FEAA8ABD1D4}"/>
              </a:ext>
            </a:extLst>
          </p:cNvPr>
          <p:cNvCxnSpPr>
            <a:cxnSpLocks/>
          </p:cNvCxnSpPr>
          <p:nvPr/>
        </p:nvCxnSpPr>
        <p:spPr>
          <a:xfrm>
            <a:off x="3444246" y="876296"/>
            <a:ext cx="2184762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2F21EB05-F348-5CB0-E769-C85A55B87D2F}"/>
              </a:ext>
            </a:extLst>
          </p:cNvPr>
          <p:cNvSpPr/>
          <p:nvPr/>
        </p:nvSpPr>
        <p:spPr>
          <a:xfrm>
            <a:off x="1773470" y="2160238"/>
            <a:ext cx="1572629" cy="359219"/>
          </a:xfrm>
          <a:prstGeom prst="diamond">
            <a:avLst/>
          </a:prstGeom>
          <a:noFill/>
          <a:ln w="3175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Fetched?</a:t>
            </a:r>
          </a:p>
        </p:txBody>
      </p:sp>
      <p:sp>
        <p:nvSpPr>
          <p:cNvPr id="8" name="직사각형 363">
            <a:extLst>
              <a:ext uri="{FF2B5EF4-FFF2-40B4-BE49-F238E27FC236}">
                <a16:creationId xmlns:a16="http://schemas.microsoft.com/office/drawing/2014/main" id="{943AFE63-3E79-B995-5B3A-D4E307285A0E}"/>
              </a:ext>
            </a:extLst>
          </p:cNvPr>
          <p:cNvSpPr/>
          <p:nvPr/>
        </p:nvSpPr>
        <p:spPr>
          <a:xfrm>
            <a:off x="3668828" y="3462665"/>
            <a:ext cx="1684708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Create Auth Signature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8CE17-0B0E-E3F7-4610-C744BD0E6F1A}"/>
              </a:ext>
            </a:extLst>
          </p:cNvPr>
          <p:cNvSpPr txBox="1"/>
          <p:nvPr/>
        </p:nvSpPr>
        <p:spPr>
          <a:xfrm>
            <a:off x="1763742" y="1132532"/>
            <a:ext cx="1743936" cy="1231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 auth_request /aws/credentials/retrieve</a:t>
            </a:r>
          </a:p>
        </p:txBody>
      </p:sp>
      <p:sp>
        <p:nvSpPr>
          <p:cNvPr id="10" name="직사각형 363">
            <a:extLst>
              <a:ext uri="{FF2B5EF4-FFF2-40B4-BE49-F238E27FC236}">
                <a16:creationId xmlns:a16="http://schemas.microsoft.com/office/drawing/2014/main" id="{8DDE7B83-A002-B7E1-B7EC-794963EA010A}"/>
              </a:ext>
            </a:extLst>
          </p:cNvPr>
          <p:cNvSpPr/>
          <p:nvPr/>
        </p:nvSpPr>
        <p:spPr>
          <a:xfrm>
            <a:off x="1753942" y="5458351"/>
            <a:ext cx="1691299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Signing AWS API </a:t>
            </a: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Request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85ADCF17-34B4-7638-6C62-0C94CE815C3E}"/>
              </a:ext>
            </a:extLst>
          </p:cNvPr>
          <p:cNvSpPr/>
          <p:nvPr/>
        </p:nvSpPr>
        <p:spPr>
          <a:xfrm>
            <a:off x="5623414" y="4516766"/>
            <a:ext cx="1572627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Get Session Token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" name="직사각형 363">
            <a:extLst>
              <a:ext uri="{FF2B5EF4-FFF2-40B4-BE49-F238E27FC236}">
                <a16:creationId xmlns:a16="http://schemas.microsoft.com/office/drawing/2014/main" id="{BAE6F43D-9E34-1AF1-4ECE-5A367B91BC04}"/>
              </a:ext>
            </a:extLst>
          </p:cNvPr>
          <p:cNvSpPr/>
          <p:nvPr/>
        </p:nvSpPr>
        <p:spPr>
          <a:xfrm>
            <a:off x="7503200" y="4268421"/>
            <a:ext cx="1660255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Build Signature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23812-6657-390A-8F33-20382A893B63}"/>
              </a:ext>
            </a:extLst>
          </p:cNvPr>
          <p:cNvSpPr>
            <a:spLocks/>
          </p:cNvSpPr>
          <p:nvPr/>
        </p:nvSpPr>
        <p:spPr>
          <a:xfrm>
            <a:off x="1955428" y="881498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006966-0F59-73DF-1428-888AC96F4B09}"/>
              </a:ext>
            </a:extLst>
          </p:cNvPr>
          <p:cNvSpPr>
            <a:spLocks/>
          </p:cNvSpPr>
          <p:nvPr/>
        </p:nvSpPr>
        <p:spPr>
          <a:xfrm>
            <a:off x="5687617" y="887980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9C299-E296-719C-9637-02CB341D6E28}"/>
              </a:ext>
            </a:extLst>
          </p:cNvPr>
          <p:cNvSpPr txBox="1"/>
          <p:nvPr/>
        </p:nvSpPr>
        <p:spPr>
          <a:xfrm>
            <a:off x="5623415" y="1187068"/>
            <a:ext cx="1572629" cy="21544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readCredentials()</a:t>
            </a: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85A64ADA-859E-A6DF-671F-92CE3B373A64}"/>
              </a:ext>
            </a:extLst>
          </p:cNvPr>
          <p:cNvSpPr/>
          <p:nvPr/>
        </p:nvSpPr>
        <p:spPr>
          <a:xfrm>
            <a:off x="3668829" y="2162680"/>
            <a:ext cx="1684708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Redirect To AWS Service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EC6B1DC8-24F8-2AEE-E803-CF08DAB18E33}"/>
              </a:ext>
            </a:extLst>
          </p:cNvPr>
          <p:cNvSpPr/>
          <p:nvPr/>
        </p:nvSpPr>
        <p:spPr>
          <a:xfrm rot="16200000">
            <a:off x="1282476" y="531179"/>
            <a:ext cx="85733" cy="580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 anchorCtr="0"/>
          <a:lstStyle/>
          <a:p>
            <a:pPr algn="ctr">
              <a:lnSpc>
                <a:spcPct val="80000"/>
              </a:lnSpc>
            </a:pP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ECC90D6-5695-8544-E2BD-BEEFF3248B6A}"/>
              </a:ext>
            </a:extLst>
          </p:cNvPr>
          <p:cNvCxnSpPr>
            <a:cxnSpLocks/>
            <a:stCxn id="21" idx="1"/>
            <a:endCxn id="2" idx="1"/>
          </p:cNvCxnSpPr>
          <p:nvPr/>
        </p:nvCxnSpPr>
        <p:spPr>
          <a:xfrm rot="16200000" flipH="1">
            <a:off x="1366916" y="561497"/>
            <a:ext cx="351049" cy="43419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363">
            <a:extLst>
              <a:ext uri="{FF2B5EF4-FFF2-40B4-BE49-F238E27FC236}">
                <a16:creationId xmlns:a16="http://schemas.microsoft.com/office/drawing/2014/main" id="{77B99383-53ED-61BE-60F1-32FD546C5523}"/>
              </a:ext>
            </a:extLst>
          </p:cNvPr>
          <p:cNvSpPr/>
          <p:nvPr/>
        </p:nvSpPr>
        <p:spPr>
          <a:xfrm rot="16200000">
            <a:off x="943780" y="48821"/>
            <a:ext cx="456803" cy="6712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45720" tIns="45720" rIns="91440" bIns="45720"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FE/BE</a:t>
            </a:r>
          </a:p>
          <a:p>
            <a:pPr algn="ctr"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App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271A53-2DE6-83FA-A557-E8965127768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556985" y="1207002"/>
            <a:ext cx="2800" cy="9532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n 37">
            <a:extLst>
              <a:ext uri="{FF2B5EF4-FFF2-40B4-BE49-F238E27FC236}">
                <a16:creationId xmlns:a16="http://schemas.microsoft.com/office/drawing/2014/main" id="{F8EB3F79-A766-254B-0ED2-E106E01F5587}"/>
              </a:ext>
            </a:extLst>
          </p:cNvPr>
          <p:cNvSpPr/>
          <p:nvPr/>
        </p:nvSpPr>
        <p:spPr>
          <a:xfrm>
            <a:off x="2660437" y="1856534"/>
            <a:ext cx="778212" cy="258103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891CD3-5FEA-55A3-13DF-6E4283927FB0}"/>
              </a:ext>
            </a:extLst>
          </p:cNvPr>
          <p:cNvSpPr txBox="1"/>
          <p:nvPr/>
        </p:nvSpPr>
        <p:spPr>
          <a:xfrm>
            <a:off x="3355729" y="2179628"/>
            <a:ext cx="159901" cy="1231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Y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4531A8F-1D2C-5028-23CB-1E0C11C20D4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001282" y="612828"/>
            <a:ext cx="772189" cy="172702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162BE85-1BDC-EA13-B1EA-8CA18571038E}"/>
              </a:ext>
            </a:extLst>
          </p:cNvPr>
          <p:cNvSpPr txBox="1"/>
          <p:nvPr/>
        </p:nvSpPr>
        <p:spPr>
          <a:xfrm>
            <a:off x="1718238" y="2186112"/>
            <a:ext cx="159901" cy="1231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N</a:t>
            </a:r>
          </a:p>
        </p:txBody>
      </p:sp>
      <p:sp>
        <p:nvSpPr>
          <p:cNvPr id="49" name="직사각형 363">
            <a:extLst>
              <a:ext uri="{FF2B5EF4-FFF2-40B4-BE49-F238E27FC236}">
                <a16:creationId xmlns:a16="http://schemas.microsoft.com/office/drawing/2014/main" id="{70F3C3A1-F9DE-6B52-E89E-B8FE1C3AA6E1}"/>
              </a:ext>
            </a:extLst>
          </p:cNvPr>
          <p:cNvSpPr/>
          <p:nvPr/>
        </p:nvSpPr>
        <p:spPr>
          <a:xfrm>
            <a:off x="1753942" y="2570778"/>
            <a:ext cx="1684708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AWS Service Location</a:t>
            </a:r>
          </a:p>
          <a:p>
            <a:pPr algn="ctr">
              <a:defRPr/>
            </a:pPr>
            <a:r>
              <a:rPr lang="en-US" altLang="ko-KR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(e.g. @s3, @lambda)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0" name="직사각형 363">
            <a:extLst>
              <a:ext uri="{FF2B5EF4-FFF2-40B4-BE49-F238E27FC236}">
                <a16:creationId xmlns:a16="http://schemas.microsoft.com/office/drawing/2014/main" id="{692572AD-0090-62A2-2F49-36542DD2FCC3}"/>
              </a:ext>
            </a:extLst>
          </p:cNvPr>
          <p:cNvSpPr/>
          <p:nvPr/>
        </p:nvSpPr>
        <p:spPr>
          <a:xfrm rot="16200000">
            <a:off x="6162396" y="1642982"/>
            <a:ext cx="493776" cy="95463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45720" tIns="45720" rIns="91440" bIns="45720" rtlCol="0" anchor="ctr" anchorCtr="0"/>
          <a:lstStyle/>
          <a:p>
            <a:pPr algn="ctr">
              <a:lnSpc>
                <a:spcPct val="80000"/>
              </a:lnSpc>
            </a:pP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610BF9E-70B6-9CCD-C83B-B572FA9E6C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2022" y="6260352"/>
            <a:ext cx="312233" cy="30247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E40D7F5-61DF-E0B4-C2E5-D358DE977641}"/>
              </a:ext>
            </a:extLst>
          </p:cNvPr>
          <p:cNvSpPr txBox="1"/>
          <p:nvPr/>
        </p:nvSpPr>
        <p:spPr>
          <a:xfrm>
            <a:off x="1773468" y="2936666"/>
            <a:ext cx="1665182" cy="160043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dirty="0"/>
              <a:t>: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: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8EB100-0D0D-DAAD-FE23-E8A9990B4CA4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3346099" y="2339848"/>
            <a:ext cx="322730" cy="244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011405F-15E2-3489-2982-E503FA4ABE98}"/>
              </a:ext>
            </a:extLst>
          </p:cNvPr>
          <p:cNvSpPr txBox="1"/>
          <p:nvPr/>
        </p:nvSpPr>
        <p:spPr>
          <a:xfrm>
            <a:off x="5623415" y="1443786"/>
            <a:ext cx="1572629" cy="46166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_fetchEcsRoleCredentials()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_fetchWebIdentityCredentials()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_fetchEC2RoleCredentials()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D4E00-05ED-98CC-CEC2-27C7B2F6937D}"/>
              </a:ext>
            </a:extLst>
          </p:cNvPr>
          <p:cNvSpPr txBox="1"/>
          <p:nvPr/>
        </p:nvSpPr>
        <p:spPr>
          <a:xfrm>
            <a:off x="5623414" y="1942591"/>
            <a:ext cx="1572629" cy="21544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writeCredentials()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971C176-5135-DDA9-1169-7B7F52145B47}"/>
              </a:ext>
            </a:extLst>
          </p:cNvPr>
          <p:cNvSpPr>
            <a:spLocks/>
          </p:cNvSpPr>
          <p:nvPr/>
        </p:nvSpPr>
        <p:spPr>
          <a:xfrm>
            <a:off x="3648040" y="2136362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885EF79-D978-8054-C3A3-4289EA5DD4EA}"/>
              </a:ext>
            </a:extLst>
          </p:cNvPr>
          <p:cNvSpPr>
            <a:spLocks/>
          </p:cNvSpPr>
          <p:nvPr/>
        </p:nvSpPr>
        <p:spPr>
          <a:xfrm>
            <a:off x="1806271" y="2619505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844A579-22B2-55F9-04BE-B3C9DCFC2891}"/>
              </a:ext>
            </a:extLst>
          </p:cNvPr>
          <p:cNvSpPr>
            <a:spLocks/>
          </p:cNvSpPr>
          <p:nvPr/>
        </p:nvSpPr>
        <p:spPr>
          <a:xfrm>
            <a:off x="3661012" y="3443125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9F771B3-E42E-26C6-87BA-5DF12D14896D}"/>
              </a:ext>
            </a:extLst>
          </p:cNvPr>
          <p:cNvGrpSpPr/>
          <p:nvPr/>
        </p:nvGrpSpPr>
        <p:grpSpPr>
          <a:xfrm>
            <a:off x="2105237" y="6256013"/>
            <a:ext cx="9003750" cy="307445"/>
            <a:chOff x="2105237" y="5886373"/>
            <a:chExt cx="9850750" cy="307445"/>
          </a:xfrm>
        </p:grpSpPr>
        <p:sp>
          <p:nvSpPr>
            <p:cNvPr id="91" name="직사각형 363">
              <a:extLst>
                <a:ext uri="{FF2B5EF4-FFF2-40B4-BE49-F238E27FC236}">
                  <a16:creationId xmlns:a16="http://schemas.microsoft.com/office/drawing/2014/main" id="{7392C2C8-7494-E2ED-FA5C-BD5C422671EA}"/>
                </a:ext>
              </a:extLst>
            </p:cNvPr>
            <p:cNvSpPr/>
            <p:nvPr/>
          </p:nvSpPr>
          <p:spPr>
            <a:xfrm rot="16200000">
              <a:off x="2533119" y="5469109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S3 or S3 compatible svc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2" name="직사각형 363">
              <a:extLst>
                <a:ext uri="{FF2B5EF4-FFF2-40B4-BE49-F238E27FC236}">
                  <a16:creationId xmlns:a16="http://schemas.microsoft.com/office/drawing/2014/main" id="{0BA67543-E648-74A0-FF14-4DAAFA77D069}"/>
                </a:ext>
              </a:extLst>
            </p:cNvPr>
            <p:cNvSpPr/>
            <p:nvPr/>
          </p:nvSpPr>
          <p:spPr>
            <a:xfrm rot="16200000">
              <a:off x="3773823" y="5462830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Lambda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3" name="직사각형 363">
              <a:extLst>
                <a:ext uri="{FF2B5EF4-FFF2-40B4-BE49-F238E27FC236}">
                  <a16:creationId xmlns:a16="http://schemas.microsoft.com/office/drawing/2014/main" id="{2A7FBCD4-A442-0C93-F4E6-737554713EFA}"/>
                </a:ext>
              </a:extLst>
            </p:cNvPr>
            <p:cNvSpPr/>
            <p:nvPr/>
          </p:nvSpPr>
          <p:spPr>
            <a:xfrm rot="16200000">
              <a:off x="5014526" y="5458491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EC2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4" name="직사각형 363">
              <a:extLst>
                <a:ext uri="{FF2B5EF4-FFF2-40B4-BE49-F238E27FC236}">
                  <a16:creationId xmlns:a16="http://schemas.microsoft.com/office/drawing/2014/main" id="{54E28704-FA83-B3AA-9FD1-01D89DA13236}"/>
                </a:ext>
              </a:extLst>
            </p:cNvPr>
            <p:cNvSpPr/>
            <p:nvPr/>
          </p:nvSpPr>
          <p:spPr>
            <a:xfrm rot="16200000">
              <a:off x="6269587" y="5466644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IAM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5" name="직사각형 363">
              <a:extLst>
                <a:ext uri="{FF2B5EF4-FFF2-40B4-BE49-F238E27FC236}">
                  <a16:creationId xmlns:a16="http://schemas.microsoft.com/office/drawing/2014/main" id="{77200AD0-E744-1E41-BC79-B0BB1B92F1A5}"/>
                </a:ext>
              </a:extLst>
            </p:cNvPr>
            <p:cNvSpPr/>
            <p:nvPr/>
          </p:nvSpPr>
          <p:spPr>
            <a:xfrm rot="16200000">
              <a:off x="7524648" y="5466643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ECS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6" name="직사각형 363">
              <a:extLst>
                <a:ext uri="{FF2B5EF4-FFF2-40B4-BE49-F238E27FC236}">
                  <a16:creationId xmlns:a16="http://schemas.microsoft.com/office/drawing/2014/main" id="{00A1A0E6-5018-5850-A7E8-AF2CFA7A6112}"/>
                </a:ext>
              </a:extLst>
            </p:cNvPr>
            <p:cNvSpPr/>
            <p:nvPr/>
          </p:nvSpPr>
          <p:spPr>
            <a:xfrm rot="16200000">
              <a:off x="8750993" y="5467714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EKS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7" name="직사각형 363">
              <a:extLst>
                <a:ext uri="{FF2B5EF4-FFF2-40B4-BE49-F238E27FC236}">
                  <a16:creationId xmlns:a16="http://schemas.microsoft.com/office/drawing/2014/main" id="{E17F6383-4377-2F35-C1A5-59B16BDA132A}"/>
                </a:ext>
              </a:extLst>
            </p:cNvPr>
            <p:cNvSpPr/>
            <p:nvPr/>
          </p:nvSpPr>
          <p:spPr>
            <a:xfrm rot="16200000">
              <a:off x="9977256" y="5466642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STS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8" name="직사각형 363">
              <a:extLst>
                <a:ext uri="{FF2B5EF4-FFF2-40B4-BE49-F238E27FC236}">
                  <a16:creationId xmlns:a16="http://schemas.microsoft.com/office/drawing/2014/main" id="{F40303B0-91BA-F488-A4CE-8A5B7B59AFEB}"/>
                </a:ext>
              </a:extLst>
            </p:cNvPr>
            <p:cNvSpPr/>
            <p:nvPr/>
          </p:nvSpPr>
          <p:spPr>
            <a:xfrm rot="16200000">
              <a:off x="11233257" y="5471088"/>
              <a:ext cx="294848" cy="115061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91440" bIns="45720" rtlCol="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ko-KR" sz="11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/>
                </a:rPr>
                <a:t>Etc.</a:t>
              </a:r>
              <a:endParaRPr lang="ko-KR" altLang="en-US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</p:grpSp>
      <p:sp>
        <p:nvSpPr>
          <p:cNvPr id="101" name="직사각형 363">
            <a:extLst>
              <a:ext uri="{FF2B5EF4-FFF2-40B4-BE49-F238E27FC236}">
                <a16:creationId xmlns:a16="http://schemas.microsoft.com/office/drawing/2014/main" id="{FA1017C5-3A79-4A67-D185-25EF69105963}"/>
              </a:ext>
            </a:extLst>
          </p:cNvPr>
          <p:cNvSpPr/>
          <p:nvPr/>
        </p:nvSpPr>
        <p:spPr>
          <a:xfrm>
            <a:off x="3677920" y="2567644"/>
            <a:ext cx="1661796" cy="520516"/>
          </a:xfrm>
          <a:prstGeom prst="rect">
            <a:avLst/>
          </a:prstGeom>
          <a:noFill/>
          <a:ln w="31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r.internalRedirect(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"@s3"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rgbClr val="000000"/>
                </a:solidFill>
                <a:latin typeface="Calibri" panose="020F0502020204030204"/>
              </a:rPr>
              <a:t>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r.internalRedirect(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"@lambda"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</a:p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r.internalRedirect(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"@error404"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</p:txBody>
      </p:sp>
      <p:sp>
        <p:nvSpPr>
          <p:cNvPr id="107" name="직사각형 363">
            <a:extLst>
              <a:ext uri="{FF2B5EF4-FFF2-40B4-BE49-F238E27FC236}">
                <a16:creationId xmlns:a16="http://schemas.microsoft.com/office/drawing/2014/main" id="{A69F4771-782F-F41B-5FB2-0D04D5A361B5}"/>
              </a:ext>
            </a:extLst>
          </p:cNvPr>
          <p:cNvSpPr/>
          <p:nvPr/>
        </p:nvSpPr>
        <p:spPr>
          <a:xfrm>
            <a:off x="1749810" y="3472387"/>
            <a:ext cx="1684708" cy="325931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proxy_set_header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/>
              <a:t>Authorization $s3auth</a:t>
            </a:r>
          </a:p>
        </p:txBody>
      </p:sp>
      <p:sp>
        <p:nvSpPr>
          <p:cNvPr id="108" name="직사각형 363">
            <a:extLst>
              <a:ext uri="{FF2B5EF4-FFF2-40B4-BE49-F238E27FC236}">
                <a16:creationId xmlns:a16="http://schemas.microsoft.com/office/drawing/2014/main" id="{C29391BC-9358-9522-9C2C-ADA6A97A82A2}"/>
              </a:ext>
            </a:extLst>
          </p:cNvPr>
          <p:cNvSpPr/>
          <p:nvPr/>
        </p:nvSpPr>
        <p:spPr>
          <a:xfrm>
            <a:off x="1759538" y="4535562"/>
            <a:ext cx="1684708" cy="325931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proxy_set_header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/>
              <a:t>X-Amz-Security-Token $sessionToken</a:t>
            </a:r>
          </a:p>
        </p:txBody>
      </p:sp>
      <p:sp>
        <p:nvSpPr>
          <p:cNvPr id="120" name="직사각형 363">
            <a:extLst>
              <a:ext uri="{FF2B5EF4-FFF2-40B4-BE49-F238E27FC236}">
                <a16:creationId xmlns:a16="http://schemas.microsoft.com/office/drawing/2014/main" id="{BAF8BA63-D090-2ABE-2D07-A2A109474683}"/>
              </a:ext>
            </a:extLst>
          </p:cNvPr>
          <p:cNvSpPr/>
          <p:nvPr/>
        </p:nvSpPr>
        <p:spPr>
          <a:xfrm>
            <a:off x="3677920" y="5028054"/>
            <a:ext cx="1668493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Edit Headers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21" name="직사각형 363">
            <a:extLst>
              <a:ext uri="{FF2B5EF4-FFF2-40B4-BE49-F238E27FC236}">
                <a16:creationId xmlns:a16="http://schemas.microsoft.com/office/drawing/2014/main" id="{A4B109AD-C567-48BD-0F48-6200677E5262}"/>
              </a:ext>
            </a:extLst>
          </p:cNvPr>
          <p:cNvSpPr/>
          <p:nvPr/>
        </p:nvSpPr>
        <p:spPr>
          <a:xfrm>
            <a:off x="3668192" y="3869723"/>
            <a:ext cx="1684708" cy="186285"/>
          </a:xfrm>
          <a:prstGeom prst="rect">
            <a:avLst/>
          </a:prstGeom>
          <a:noFill/>
          <a:ln w="31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credentials</a:t>
            </a:r>
          </a:p>
        </p:txBody>
      </p:sp>
      <p:sp>
        <p:nvSpPr>
          <p:cNvPr id="122" name="직사각형 363">
            <a:extLst>
              <a:ext uri="{FF2B5EF4-FFF2-40B4-BE49-F238E27FC236}">
                <a16:creationId xmlns:a16="http://schemas.microsoft.com/office/drawing/2014/main" id="{B4E9DA27-4B2E-C29C-179B-06448E240F8A}"/>
              </a:ext>
            </a:extLst>
          </p:cNvPr>
          <p:cNvSpPr/>
          <p:nvPr/>
        </p:nvSpPr>
        <p:spPr>
          <a:xfrm>
            <a:off x="3664949" y="4099947"/>
            <a:ext cx="1684708" cy="186285"/>
          </a:xfrm>
          <a:prstGeom prst="rect">
            <a:avLst/>
          </a:prstGeom>
          <a:noFill/>
          <a:ln w="31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Generate canonical request params</a:t>
            </a:r>
          </a:p>
        </p:txBody>
      </p:sp>
      <p:sp>
        <p:nvSpPr>
          <p:cNvPr id="123" name="직사각형 363">
            <a:extLst>
              <a:ext uri="{FF2B5EF4-FFF2-40B4-BE49-F238E27FC236}">
                <a16:creationId xmlns:a16="http://schemas.microsoft.com/office/drawing/2014/main" id="{3414D48A-141C-E8B9-BB92-DE199E558FB8}"/>
              </a:ext>
            </a:extLst>
          </p:cNvPr>
          <p:cNvSpPr/>
          <p:nvPr/>
        </p:nvSpPr>
        <p:spPr>
          <a:xfrm>
            <a:off x="3661706" y="4320443"/>
            <a:ext cx="1684708" cy="186285"/>
          </a:xfrm>
          <a:prstGeom prst="rect">
            <a:avLst/>
          </a:prstGeom>
          <a:noFill/>
          <a:ln w="31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pPr marL="57150" marR="0" lvl="0" indent="-57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return signature ver. XX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46A61FF2-014E-E315-438A-26D25FBE516D}"/>
              </a:ext>
            </a:extLst>
          </p:cNvPr>
          <p:cNvCxnSpPr>
            <a:cxnSpLocks/>
            <a:stCxn id="18" idx="3"/>
            <a:endCxn id="121" idx="3"/>
          </p:cNvCxnSpPr>
          <p:nvPr/>
        </p:nvCxnSpPr>
        <p:spPr>
          <a:xfrm flipH="1">
            <a:off x="5352900" y="1294790"/>
            <a:ext cx="1843144" cy="2668076"/>
          </a:xfrm>
          <a:prstGeom prst="bentConnector3">
            <a:avLst>
              <a:gd name="adj1" fmla="val -4486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6FDE022-62E5-F49C-33FB-863D139B0E7A}"/>
              </a:ext>
            </a:extLst>
          </p:cNvPr>
          <p:cNvCxnSpPr>
            <a:cxnSpLocks/>
            <a:stCxn id="107" idx="3"/>
            <a:endCxn id="8" idx="1"/>
          </p:cNvCxnSpPr>
          <p:nvPr/>
        </p:nvCxnSpPr>
        <p:spPr>
          <a:xfrm>
            <a:off x="3434518" y="3635353"/>
            <a:ext cx="234310" cy="692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D515B811-7D52-90A4-6022-A899CD07BEDF}"/>
              </a:ext>
            </a:extLst>
          </p:cNvPr>
          <p:cNvCxnSpPr>
            <a:cxnSpLocks/>
            <a:stCxn id="66" idx="3"/>
            <a:endCxn id="50" idx="2"/>
          </p:cNvCxnSpPr>
          <p:nvPr/>
        </p:nvCxnSpPr>
        <p:spPr>
          <a:xfrm>
            <a:off x="7196044" y="1674619"/>
            <a:ext cx="3986408" cy="4741531"/>
          </a:xfrm>
          <a:prstGeom prst="bentConnector3">
            <a:avLst>
              <a:gd name="adj1" fmla="val 10505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363">
            <a:extLst>
              <a:ext uri="{FF2B5EF4-FFF2-40B4-BE49-F238E27FC236}">
                <a16:creationId xmlns:a16="http://schemas.microsoft.com/office/drawing/2014/main" id="{CC187E40-1974-B545-D964-AC80DA4BC0E9}"/>
              </a:ext>
            </a:extLst>
          </p:cNvPr>
          <p:cNvSpPr/>
          <p:nvPr/>
        </p:nvSpPr>
        <p:spPr>
          <a:xfrm>
            <a:off x="2660436" y="1281787"/>
            <a:ext cx="778213" cy="2339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Env Vars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9F8FF7B-7FE0-D58A-5C52-C0F1DE353F80}"/>
              </a:ext>
            </a:extLst>
          </p:cNvPr>
          <p:cNvCxnSpPr>
            <a:cxnSpLocks/>
            <a:stCxn id="136" idx="3"/>
            <a:endCxn id="18" idx="1"/>
          </p:cNvCxnSpPr>
          <p:nvPr/>
        </p:nvCxnSpPr>
        <p:spPr>
          <a:xfrm flipV="1">
            <a:off x="3438649" y="1294790"/>
            <a:ext cx="2184766" cy="10398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8809E2D5-A187-123E-A17F-DCD7D2F02F7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445241" y="1294790"/>
            <a:ext cx="2178174" cy="27497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363">
            <a:extLst>
              <a:ext uri="{FF2B5EF4-FFF2-40B4-BE49-F238E27FC236}">
                <a16:creationId xmlns:a16="http://schemas.microsoft.com/office/drawing/2014/main" id="{B9EFC93D-43C2-3D09-F6C6-553A16B3D15B}"/>
              </a:ext>
            </a:extLst>
          </p:cNvPr>
          <p:cNvSpPr/>
          <p:nvPr/>
        </p:nvSpPr>
        <p:spPr>
          <a:xfrm>
            <a:off x="2656644" y="1569764"/>
            <a:ext cx="775413" cy="2339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Temp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CFB17CEE-668F-6AAC-F71F-5B5E3CCAF82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445241" y="1294790"/>
            <a:ext cx="2178174" cy="64780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71749ED-3FE5-7E68-DF1E-F496A87E2F48}"/>
              </a:ext>
            </a:extLst>
          </p:cNvPr>
          <p:cNvCxnSpPr>
            <a:cxnSpLocks/>
            <a:stCxn id="67" idx="1"/>
          </p:cNvCxnSpPr>
          <p:nvPr/>
        </p:nvCxnSpPr>
        <p:spPr>
          <a:xfrm flipH="1" flipV="1">
            <a:off x="3445241" y="2050312"/>
            <a:ext cx="217817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A1293C01-C470-3779-409C-95034BD248E6}"/>
              </a:ext>
            </a:extLst>
          </p:cNvPr>
          <p:cNvCxnSpPr>
            <a:cxnSpLocks/>
            <a:stCxn id="67" idx="1"/>
          </p:cNvCxnSpPr>
          <p:nvPr/>
        </p:nvCxnSpPr>
        <p:spPr>
          <a:xfrm rot="10800000">
            <a:off x="3451834" y="1792211"/>
            <a:ext cx="2171581" cy="258102"/>
          </a:xfrm>
          <a:prstGeom prst="bentConnector3">
            <a:avLst>
              <a:gd name="adj1" fmla="val 2581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FA2CC23-6270-4914-027E-70D18E31E0D1}"/>
              </a:ext>
            </a:extLst>
          </p:cNvPr>
          <p:cNvCxnSpPr>
            <a:cxnSpLocks/>
            <a:stCxn id="123" idx="3"/>
            <a:endCxn id="13" idx="1"/>
          </p:cNvCxnSpPr>
          <p:nvPr/>
        </p:nvCxnSpPr>
        <p:spPr>
          <a:xfrm>
            <a:off x="5346414" y="4413586"/>
            <a:ext cx="2156786" cy="344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B2EB409-64DF-48CA-EA26-85D9A280CF99}"/>
              </a:ext>
            </a:extLst>
          </p:cNvPr>
          <p:cNvSpPr txBox="1"/>
          <p:nvPr/>
        </p:nvSpPr>
        <p:spPr>
          <a:xfrm>
            <a:off x="7508546" y="4687130"/>
            <a:ext cx="1654909" cy="33855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Get eight digits date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Get Amz date/time &amp; 8 digits dates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0C57D21-EE84-5804-D305-3604374835AF}"/>
              </a:ext>
            </a:extLst>
          </p:cNvPr>
          <p:cNvSpPr>
            <a:spLocks/>
          </p:cNvSpPr>
          <p:nvPr/>
        </p:nvSpPr>
        <p:spPr>
          <a:xfrm>
            <a:off x="7607209" y="4373743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3165B72-0632-5B75-6268-9A87BC0BCC3F}"/>
              </a:ext>
            </a:extLst>
          </p:cNvPr>
          <p:cNvSpPr txBox="1"/>
          <p:nvPr/>
        </p:nvSpPr>
        <p:spPr>
          <a:xfrm>
            <a:off x="5622968" y="4929704"/>
            <a:ext cx="1572629" cy="21544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readCredentials()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4BDB131-17EE-0E77-82D9-4FEA4FDDEA27}"/>
              </a:ext>
            </a:extLst>
          </p:cNvPr>
          <p:cNvSpPr txBox="1"/>
          <p:nvPr/>
        </p:nvSpPr>
        <p:spPr>
          <a:xfrm>
            <a:off x="5619724" y="5179383"/>
            <a:ext cx="1572629" cy="21544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Return a session token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B810A35-8B7E-98B4-91F1-80D37C68D84C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3444246" y="4698528"/>
            <a:ext cx="2175478" cy="136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37951D75-CFD0-12CB-1115-2EB3F2B2E80A}"/>
              </a:ext>
            </a:extLst>
          </p:cNvPr>
          <p:cNvSpPr>
            <a:spLocks/>
          </p:cNvSpPr>
          <p:nvPr/>
        </p:nvSpPr>
        <p:spPr>
          <a:xfrm>
            <a:off x="5668158" y="4633151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7AC2EB1-8C6F-1AE9-8E32-9A568EC87028}"/>
              </a:ext>
            </a:extLst>
          </p:cNvPr>
          <p:cNvSpPr txBox="1"/>
          <p:nvPr/>
        </p:nvSpPr>
        <p:spPr>
          <a:xfrm>
            <a:off x="1759108" y="5847105"/>
            <a:ext cx="1743936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proxy_pass {AWS_SERVICES};</a:t>
            </a:r>
          </a:p>
        </p:txBody>
      </p:sp>
      <p:sp>
        <p:nvSpPr>
          <p:cNvPr id="184" name="직사각형 363">
            <a:extLst>
              <a:ext uri="{FF2B5EF4-FFF2-40B4-BE49-F238E27FC236}">
                <a16:creationId xmlns:a16="http://schemas.microsoft.com/office/drawing/2014/main" id="{EE96AA9F-1D20-E1EC-425E-64E3FB2AA0EC}"/>
              </a:ext>
            </a:extLst>
          </p:cNvPr>
          <p:cNvSpPr/>
          <p:nvPr/>
        </p:nvSpPr>
        <p:spPr>
          <a:xfrm>
            <a:off x="1753942" y="5087330"/>
            <a:ext cx="1684708" cy="22738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r>
              <a:rPr lang="en-US" sz="800" dirty="0"/>
              <a:t>js_header_filter editHeaders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C9263CA-BC94-AD5A-E061-C54B518FB36A}"/>
              </a:ext>
            </a:extLst>
          </p:cNvPr>
          <p:cNvCxnSpPr>
            <a:cxnSpLocks/>
            <a:stCxn id="184" idx="3"/>
            <a:endCxn id="120" idx="1"/>
          </p:cNvCxnSpPr>
          <p:nvPr/>
        </p:nvCxnSpPr>
        <p:spPr>
          <a:xfrm>
            <a:off x="3438650" y="5201024"/>
            <a:ext cx="239270" cy="663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E897FA6-AEFC-69EE-37DD-7B7B20263B68}"/>
              </a:ext>
            </a:extLst>
          </p:cNvPr>
          <p:cNvCxnSpPr>
            <a:cxnSpLocks/>
          </p:cNvCxnSpPr>
          <p:nvPr/>
        </p:nvCxnSpPr>
        <p:spPr>
          <a:xfrm>
            <a:off x="2556985" y="5970216"/>
            <a:ext cx="0" cy="32551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C3B8B4B6-424A-002B-6830-DEE61EB61FB6}"/>
              </a:ext>
            </a:extLst>
          </p:cNvPr>
          <p:cNvSpPr>
            <a:spLocks/>
          </p:cNvSpPr>
          <p:nvPr/>
        </p:nvSpPr>
        <p:spPr>
          <a:xfrm>
            <a:off x="3855568" y="5126020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59F1DF4-C8E4-10D0-2E92-B5A66C181EEC}"/>
              </a:ext>
            </a:extLst>
          </p:cNvPr>
          <p:cNvSpPr>
            <a:spLocks/>
          </p:cNvSpPr>
          <p:nvPr/>
        </p:nvSpPr>
        <p:spPr>
          <a:xfrm>
            <a:off x="1731686" y="5404880"/>
            <a:ext cx="155448" cy="1554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318EF1C-2775-C1D2-316E-06D00739F97C}"/>
              </a:ext>
            </a:extLst>
          </p:cNvPr>
          <p:cNvSpPr txBox="1"/>
          <p:nvPr/>
        </p:nvSpPr>
        <p:spPr>
          <a:xfrm>
            <a:off x="9429794" y="4683483"/>
            <a:ext cx="1630558" cy="33855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getEightDigitDate()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getAmzDatetime()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45F2EE3-7B04-96A1-075B-0031DE836CC4}"/>
              </a:ext>
            </a:extLst>
          </p:cNvPr>
          <p:cNvSpPr txBox="1"/>
          <p:nvPr/>
        </p:nvSpPr>
        <p:spPr>
          <a:xfrm>
            <a:off x="7513552" y="5064370"/>
            <a:ext cx="1654909" cy="58477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Create a canonical request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b="0" dirty="0">
                <a:solidFill>
                  <a:srgbClr val="000000"/>
                </a:solidFill>
                <a:effectLst/>
              </a:rPr>
              <a:t>Create the string to sign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</a:rPr>
              <a:t>Calculate the signature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</a:rPr>
              <a:t>Generate auth signature header</a:t>
            </a:r>
          </a:p>
        </p:txBody>
      </p:sp>
      <p:sp>
        <p:nvSpPr>
          <p:cNvPr id="201" name="직사각형 363">
            <a:extLst>
              <a:ext uri="{FF2B5EF4-FFF2-40B4-BE49-F238E27FC236}">
                <a16:creationId xmlns:a16="http://schemas.microsoft.com/office/drawing/2014/main" id="{8FCA8D52-85C1-6365-F15F-6FA878A82614}"/>
              </a:ext>
            </a:extLst>
          </p:cNvPr>
          <p:cNvSpPr/>
          <p:nvPr/>
        </p:nvSpPr>
        <p:spPr>
          <a:xfrm>
            <a:off x="1756293" y="3089760"/>
            <a:ext cx="1684708" cy="325931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proxy_set_header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/>
              <a:t>x-amz-date $awsDate</a:t>
            </a:r>
          </a:p>
        </p:txBody>
      </p:sp>
      <p:sp>
        <p:nvSpPr>
          <p:cNvPr id="202" name="직사각형 363">
            <a:extLst>
              <a:ext uri="{FF2B5EF4-FFF2-40B4-BE49-F238E27FC236}">
                <a16:creationId xmlns:a16="http://schemas.microsoft.com/office/drawing/2014/main" id="{5F3CE81E-05ED-786F-6113-93A66DD44100}"/>
              </a:ext>
            </a:extLst>
          </p:cNvPr>
          <p:cNvSpPr/>
          <p:nvPr/>
        </p:nvSpPr>
        <p:spPr>
          <a:xfrm>
            <a:off x="7494097" y="3070349"/>
            <a:ext cx="1660255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Get Amz Date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ADB81F0-050D-B817-F32E-69E0E1E270EB}"/>
              </a:ext>
            </a:extLst>
          </p:cNvPr>
          <p:cNvSpPr txBox="1"/>
          <p:nvPr/>
        </p:nvSpPr>
        <p:spPr>
          <a:xfrm>
            <a:off x="7513443" y="3461212"/>
            <a:ext cx="1630558" cy="21544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awsHeaderDate()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71282C6-0B19-779E-5849-B95307A9C557}"/>
              </a:ext>
            </a:extLst>
          </p:cNvPr>
          <p:cNvCxnSpPr>
            <a:cxnSpLocks/>
            <a:stCxn id="202" idx="1"/>
          </p:cNvCxnSpPr>
          <p:nvPr/>
        </p:nvCxnSpPr>
        <p:spPr>
          <a:xfrm flipH="1" flipV="1">
            <a:off x="3432057" y="3215514"/>
            <a:ext cx="4062040" cy="344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2B7118B-8396-F724-5B16-A8B611171F23}"/>
              </a:ext>
            </a:extLst>
          </p:cNvPr>
          <p:cNvCxnSpPr>
            <a:cxnSpLocks/>
            <a:stCxn id="196" idx="1"/>
            <a:endCxn id="171" idx="3"/>
          </p:cNvCxnSpPr>
          <p:nvPr/>
        </p:nvCxnSpPr>
        <p:spPr>
          <a:xfrm flipH="1">
            <a:off x="9163455" y="4852760"/>
            <a:ext cx="266339" cy="364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363">
            <a:extLst>
              <a:ext uri="{FF2B5EF4-FFF2-40B4-BE49-F238E27FC236}">
                <a16:creationId xmlns:a16="http://schemas.microsoft.com/office/drawing/2014/main" id="{1AFA64BE-5361-F0AC-271E-C89293A7C714}"/>
              </a:ext>
            </a:extLst>
          </p:cNvPr>
          <p:cNvSpPr/>
          <p:nvPr/>
        </p:nvSpPr>
        <p:spPr>
          <a:xfrm>
            <a:off x="9410376" y="1794076"/>
            <a:ext cx="1630558" cy="35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Common Functions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E16634B-49D5-9D63-9DE3-1B5157622CFB}"/>
              </a:ext>
            </a:extLst>
          </p:cNvPr>
          <p:cNvSpPr txBox="1"/>
          <p:nvPr/>
        </p:nvSpPr>
        <p:spPr>
          <a:xfrm>
            <a:off x="9410375" y="2211695"/>
            <a:ext cx="1630558" cy="70788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lIns="45720" tIns="45720" rIns="0" bIns="4572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sign()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debug_log()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padWithLeadingZeros()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800" dirty="0"/>
              <a:t>parseBoolean()</a:t>
            </a:r>
          </a:p>
          <a:p>
            <a:r>
              <a:rPr lang="en-US" sz="800" dirty="0"/>
              <a:t>                :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A1A6C116-5F5F-B2A0-F6BF-04B62BDAB1E2}"/>
              </a:ext>
            </a:extLst>
          </p:cNvPr>
          <p:cNvSpPr>
            <a:spLocks/>
          </p:cNvSpPr>
          <p:nvPr/>
        </p:nvSpPr>
        <p:spPr>
          <a:xfrm>
            <a:off x="9458718" y="1906146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5BFAAF7-5BE7-2984-08BC-D88D9A89981B}"/>
              </a:ext>
            </a:extLst>
          </p:cNvPr>
          <p:cNvCxnSpPr>
            <a:cxnSpLocks/>
            <a:stCxn id="196" idx="0"/>
            <a:endCxn id="206" idx="3"/>
          </p:cNvCxnSpPr>
          <p:nvPr/>
        </p:nvCxnSpPr>
        <p:spPr>
          <a:xfrm rot="16200000" flipV="1">
            <a:off x="9137263" y="3575673"/>
            <a:ext cx="1114549" cy="110107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522B5AAF-0852-ACBD-7FB0-7B779D8AA0D5}"/>
              </a:ext>
            </a:extLst>
          </p:cNvPr>
          <p:cNvSpPr>
            <a:spLocks/>
          </p:cNvSpPr>
          <p:nvPr/>
        </p:nvSpPr>
        <p:spPr>
          <a:xfrm>
            <a:off x="7629916" y="3180472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45" name="Elbow Connector 244">
            <a:extLst>
              <a:ext uri="{FF2B5EF4-FFF2-40B4-BE49-F238E27FC236}">
                <a16:creationId xmlns:a16="http://schemas.microsoft.com/office/drawing/2014/main" id="{AF7B12F7-B26C-E17E-2330-98A451DC2E9B}"/>
              </a:ext>
            </a:extLst>
          </p:cNvPr>
          <p:cNvCxnSpPr>
            <a:cxnSpLocks/>
            <a:stCxn id="18" idx="3"/>
            <a:endCxn id="226" idx="0"/>
          </p:cNvCxnSpPr>
          <p:nvPr/>
        </p:nvCxnSpPr>
        <p:spPr>
          <a:xfrm>
            <a:off x="7196044" y="1294790"/>
            <a:ext cx="3029611" cy="499286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AE1EC76D-5870-BB49-0DF5-FE26B85B319E}"/>
              </a:ext>
            </a:extLst>
          </p:cNvPr>
          <p:cNvCxnSpPr>
            <a:cxnSpLocks/>
            <a:stCxn id="101" idx="3"/>
            <a:endCxn id="226" idx="1"/>
          </p:cNvCxnSpPr>
          <p:nvPr/>
        </p:nvCxnSpPr>
        <p:spPr>
          <a:xfrm flipV="1">
            <a:off x="5339716" y="1973685"/>
            <a:ext cx="4070660" cy="854217"/>
          </a:xfrm>
          <a:prstGeom prst="bentConnector3">
            <a:avLst>
              <a:gd name="adj1" fmla="val 7389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7DFBFEC5-4984-652D-8A75-80A7D14F8D53}"/>
              </a:ext>
            </a:extLst>
          </p:cNvPr>
          <p:cNvCxnSpPr>
            <a:cxnSpLocks/>
            <a:stCxn id="101" idx="1"/>
            <a:endCxn id="49" idx="3"/>
          </p:cNvCxnSpPr>
          <p:nvPr/>
        </p:nvCxnSpPr>
        <p:spPr>
          <a:xfrm rot="10800000">
            <a:off x="3438650" y="2750388"/>
            <a:ext cx="239270" cy="7751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363">
            <a:extLst>
              <a:ext uri="{FF2B5EF4-FFF2-40B4-BE49-F238E27FC236}">
                <a16:creationId xmlns:a16="http://schemas.microsoft.com/office/drawing/2014/main" id="{9B0E8E43-1527-84E5-79A9-80C4D3242482}"/>
              </a:ext>
            </a:extLst>
          </p:cNvPr>
          <p:cNvSpPr/>
          <p:nvPr/>
        </p:nvSpPr>
        <p:spPr>
          <a:xfrm>
            <a:off x="1756294" y="3858254"/>
            <a:ext cx="1684708" cy="325931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lIns="45720" rIns="0" rtlCol="0" anchor="ctr"/>
          <a:lstStyle/>
          <a:p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proxy_set_header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/>
              <a:t>x-amz-content-sha256 xxxxxx</a:t>
            </a:r>
          </a:p>
        </p:txBody>
      </p:sp>
    </p:spTree>
    <p:extLst>
      <p:ext uri="{BB962C8B-B14F-4D97-AF65-F5344CB8AC3E}">
        <p14:creationId xmlns:p14="http://schemas.microsoft.com/office/powerpoint/2010/main" val="196499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368</Words>
  <Application>Microsoft Macintosh PowerPoint</Application>
  <PresentationFormat>Widescreen</PresentationFormat>
  <Paragraphs>133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277</cp:revision>
  <dcterms:created xsi:type="dcterms:W3CDTF">2023-03-08T02:57:32Z</dcterms:created>
  <dcterms:modified xsi:type="dcterms:W3CDTF">2023-03-09T03:59:06Z</dcterms:modified>
</cp:coreProperties>
</file>