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99"/>
    <p:restoredTop sz="96327"/>
  </p:normalViewPr>
  <p:slideViewPr>
    <p:cSldViewPr snapToGrid="0">
      <p:cViewPr varScale="1">
        <p:scale>
          <a:sx n="134" d="100"/>
          <a:sy n="134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514B-D512-A69B-CC38-BEE062D50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21D95-AB8C-322C-C10E-F9C7C72F1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7BE3B-9AFD-8743-8C9F-E40F4D61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B6D1-D57B-1DC2-FE0D-D3505D8F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2AB6-FA85-7036-E573-2386D2F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2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45C2-A178-71D2-8B8F-AB50AE9E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C4E9F-1404-367E-607E-D7D217A9E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847A-9138-6F06-8B2F-AFBE2007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F0C32-10BD-EEB6-C8E2-3169C663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3F711-211D-27B1-DE49-36B9392B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3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4A0BC-AACB-6E44-F4A9-4DDF19F49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285F5-C9EA-68D1-A409-DF343B821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5464C-140F-5049-7C67-F584D983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D2804-71A3-105B-A991-A6ADE5B5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66B6-1BCB-315E-DB85-8368B4DF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00F1-85E6-45F1-1907-3A9E0208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1E20-ABB3-2D65-1CAA-28CCFC41D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1E6FE-C3DA-AD89-F280-46791CC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1C1A-5F86-AE72-885F-2ABCD595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B8609-4886-05C1-7D6F-15196B2A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2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937C-F0C3-DD8B-EC86-E2708D98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B302C-091F-3FD2-17EC-329B51C24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927F-8B3D-B738-0AC2-A48AE762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47C6-A9B4-B11A-EEFC-4BB3EFD6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5672-44A5-BCD9-40B4-0474EE52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4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9311-B8B0-2D80-D5E4-2F2FEA83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0FDD-0D45-7A7C-7AEA-6D30345CE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75B33-CEFF-BC26-BAA0-330901996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180B5-5592-C4C1-774B-79966925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6997E-92E0-ED69-274E-68A2BB10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78D0-C7E2-161C-BC3D-F3F2C27E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9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CAF7-4FB3-23BB-A0F3-EEA77534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DC33A-EC64-7E0E-01E8-F03DDA9D8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FD700-BD71-9161-5F9D-ED4BE1B49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A698A-5B34-6B63-80B3-0B39CDF47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2511B-224E-3D11-FBBD-756A106F4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C8612-2B2C-3887-614A-4F70872B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17E44-985B-8D12-D062-55FA67D1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CB23E-EF34-FEAF-2183-87F67BA1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4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0DC3-81FB-1CD7-5B42-EA6C7F17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05CBD-5A68-8F60-8D86-81CE04B6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AAAC9-490D-68E1-4B5B-76E29DC4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14011-318B-43F1-A811-0E09532E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2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A7A2E-1CEE-35C9-6873-8F7CC189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B52A6-909C-EBCC-0E58-67912E3F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3B3BD-153E-2425-6214-8721B290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9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EA44-A9F9-8BF6-85F6-5AA70A14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4EA2-7155-B945-BDD0-BA9B3F41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B7419-1CEE-DF04-E0C5-73C50475B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0853C-E99C-4661-7EFB-1F0779D5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1F0A0-93B7-A687-21D7-449CB1A8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44C4-620C-FFF6-70F3-D8A95AA7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8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D2D-6680-D694-481B-B23F7829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A4AA9-8EFC-AFBA-4C25-952CE84D9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B92EC-1756-45AC-F54E-91D8A558C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69A93-489D-5F73-43CB-A388953D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02813-EDE5-B86C-72EC-456B30BB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5B3FA-EFD8-B5D2-F5B6-5C9FFEA6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2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8AFAD-68B4-E9F8-2720-D3E7A83C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B8246-53C2-34FC-A7A2-F4944F56E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F705-5FD2-6DF3-9688-FDD05F042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2508D-BA36-6A47-BA55-502C1DB4138E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BAFA7-982C-8DC8-C58E-1A8519DCD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E9281-792F-D4FF-0FBC-F47F599F0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B826-953B-8541-BC14-0A8F20F4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057372E-A9DA-C418-CCB2-B6B1C5ECA637}"/>
              </a:ext>
            </a:extLst>
          </p:cNvPr>
          <p:cNvGrpSpPr/>
          <p:nvPr/>
        </p:nvGrpSpPr>
        <p:grpSpPr>
          <a:xfrm>
            <a:off x="4724989" y="1696894"/>
            <a:ext cx="5398023" cy="2954507"/>
            <a:chOff x="4696414" y="1762958"/>
            <a:chExt cx="5398023" cy="3012264"/>
          </a:xfrm>
        </p:grpSpPr>
        <p:sp>
          <p:nvSpPr>
            <p:cNvPr id="1084" name="직사각형 363">
              <a:extLst>
                <a:ext uri="{FF2B5EF4-FFF2-40B4-BE49-F238E27FC236}">
                  <a16:creationId xmlns:a16="http://schemas.microsoft.com/office/drawing/2014/main" id="{D6F28284-6519-A305-2D4F-4582F6D9C8A7}"/>
                </a:ext>
              </a:extLst>
            </p:cNvPr>
            <p:cNvSpPr/>
            <p:nvPr/>
          </p:nvSpPr>
          <p:spPr>
            <a:xfrm rot="16200000">
              <a:off x="6064901" y="554329"/>
              <a:ext cx="2820907" cy="523816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45720" bIns="45720" rtlCol="0" anchor="t" anchorCtr="0"/>
            <a:lstStyle/>
            <a:p>
              <a:pPr algn="r">
                <a:lnSpc>
                  <a:spcPct val="80000"/>
                </a:lnSpc>
              </a:pPr>
              <a:r>
                <a:rPr lang="en-US" altLang="ko-KR" sz="1100" kern="0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맑은 고딕"/>
                </a:rPr>
                <a:t>Private Cloud, On-Premise, Laptop</a:t>
              </a:r>
              <a:endParaRPr lang="ko-KR" altLang="en-US" sz="1100" kern="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1085" name="직사각형 363">
              <a:extLst>
                <a:ext uri="{FF2B5EF4-FFF2-40B4-BE49-F238E27FC236}">
                  <a16:creationId xmlns:a16="http://schemas.microsoft.com/office/drawing/2014/main" id="{1305C3D6-5388-D7EA-89AD-1AE2F616F93D}"/>
                </a:ext>
              </a:extLst>
            </p:cNvPr>
            <p:cNvSpPr/>
            <p:nvPr/>
          </p:nvSpPr>
          <p:spPr>
            <a:xfrm rot="16200000">
              <a:off x="5937889" y="778532"/>
              <a:ext cx="2755215" cy="523816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ffectLst/>
          </p:spPr>
          <p:txBody>
            <a:bodyPr vert="vert" lIns="45720" tIns="45720" rIns="45720" bIns="45720" rtlCol="0" anchor="t" anchorCtr="0"/>
            <a:lstStyle/>
            <a:p>
              <a:pPr algn="r">
                <a:lnSpc>
                  <a:spcPct val="80000"/>
                </a:lnSpc>
              </a:pPr>
              <a:r>
                <a:rPr lang="en-US" altLang="ko-KR" sz="1100" kern="0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맑은 고딕"/>
                </a:rPr>
                <a:t>Public Cloud (AWS, etc.)</a:t>
              </a:r>
              <a:endParaRPr lang="ko-KR" altLang="en-US" sz="1100" kern="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맑은 고딕"/>
              </a:endParaRPr>
            </a:p>
          </p:txBody>
        </p:sp>
      </p:grpSp>
      <p:sp>
        <p:nvSpPr>
          <p:cNvPr id="6" name="직사각형 363">
            <a:extLst>
              <a:ext uri="{FF2B5EF4-FFF2-40B4-BE49-F238E27FC236}">
                <a16:creationId xmlns:a16="http://schemas.microsoft.com/office/drawing/2014/main" id="{25DDA4C4-AF4B-DFEC-05E4-5BE6E5A9D8E2}"/>
              </a:ext>
            </a:extLst>
          </p:cNvPr>
          <p:cNvSpPr/>
          <p:nvPr/>
        </p:nvSpPr>
        <p:spPr>
          <a:xfrm rot="16200000">
            <a:off x="4362280" y="2689211"/>
            <a:ext cx="2309657" cy="14270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vert="vert" lIns="45720" tIns="45720" rIns="91440" bIns="45720" rtlCol="0" anchor="t" anchorCtr="0"/>
          <a:lstStyle/>
          <a:p>
            <a:pPr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      S3 Gateway</a:t>
            </a: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4" name="직사각형 363">
            <a:extLst>
              <a:ext uri="{FF2B5EF4-FFF2-40B4-BE49-F238E27FC236}">
                <a16:creationId xmlns:a16="http://schemas.microsoft.com/office/drawing/2014/main" id="{BDA60F90-53AF-87E7-ABD0-CEDF58284CB4}"/>
              </a:ext>
            </a:extLst>
          </p:cNvPr>
          <p:cNvSpPr/>
          <p:nvPr/>
        </p:nvSpPr>
        <p:spPr>
          <a:xfrm rot="16200000">
            <a:off x="6085030" y="2689210"/>
            <a:ext cx="2309659" cy="14270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vert="vert" lIns="45720" tIns="45720" rIns="91440" bIns="45720" rtlCol="0" anchor="t" anchorCtr="0"/>
          <a:lstStyle/>
          <a:p>
            <a:pPr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      Lambda Gateway</a:t>
            </a: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D2E8E3AD-D99F-82F3-A3A5-628725BFA20D}"/>
              </a:ext>
            </a:extLst>
          </p:cNvPr>
          <p:cNvSpPr/>
          <p:nvPr/>
        </p:nvSpPr>
        <p:spPr>
          <a:xfrm rot="16200000">
            <a:off x="5075623" y="4749440"/>
            <a:ext cx="882969" cy="142703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S3</a:t>
            </a:r>
          </a:p>
          <a:p>
            <a:pPr algn="ctr">
              <a:lnSpc>
                <a:spcPct val="80000"/>
              </a:lnSpc>
            </a:pPr>
            <a:r>
              <a:rPr lang="en-US" altLang="ko-KR" sz="7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(AWS S3 or S3 compatible service)</a:t>
            </a:r>
            <a:endParaRPr lang="ko-KR" altLang="en-US" sz="7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7" name="Picture 10" descr="S3 Bucket with Objects | AWS Storage">
            <a:extLst>
              <a:ext uri="{FF2B5EF4-FFF2-40B4-BE49-F238E27FC236}">
                <a16:creationId xmlns:a16="http://schemas.microsoft.com/office/drawing/2014/main" id="{33B7F9DC-7A1C-CB5B-F835-F6EF26506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03" y="5413800"/>
            <a:ext cx="377604" cy="3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256">
            <a:extLst>
              <a:ext uri="{FF2B5EF4-FFF2-40B4-BE49-F238E27FC236}">
                <a16:creationId xmlns:a16="http://schemas.microsoft.com/office/drawing/2014/main" id="{07E6547C-EAF5-61F1-780B-9FF69C6D60F9}"/>
              </a:ext>
            </a:extLst>
          </p:cNvPr>
          <p:cNvSpPr/>
          <p:nvPr/>
        </p:nvSpPr>
        <p:spPr>
          <a:xfrm>
            <a:off x="5477183" y="5588970"/>
            <a:ext cx="65" cy="1514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직사각형 363">
            <a:extLst>
              <a:ext uri="{FF2B5EF4-FFF2-40B4-BE49-F238E27FC236}">
                <a16:creationId xmlns:a16="http://schemas.microsoft.com/office/drawing/2014/main" id="{41BE11B7-CFDA-1DE9-8332-B4FFFA7D7430}"/>
              </a:ext>
            </a:extLst>
          </p:cNvPr>
          <p:cNvSpPr/>
          <p:nvPr/>
        </p:nvSpPr>
        <p:spPr>
          <a:xfrm rot="16200000">
            <a:off x="6798374" y="4749439"/>
            <a:ext cx="882969" cy="1427037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Lambda</a:t>
            </a:r>
            <a:endParaRPr lang="ko-KR" altLang="en-US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" name="직사각형 256">
            <a:extLst>
              <a:ext uri="{FF2B5EF4-FFF2-40B4-BE49-F238E27FC236}">
                <a16:creationId xmlns:a16="http://schemas.microsoft.com/office/drawing/2014/main" id="{95C86CCB-EC99-BA95-48E9-05F446729E0A}"/>
              </a:ext>
            </a:extLst>
          </p:cNvPr>
          <p:cNvSpPr/>
          <p:nvPr/>
        </p:nvSpPr>
        <p:spPr>
          <a:xfrm>
            <a:off x="7180885" y="5588970"/>
            <a:ext cx="65" cy="1514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22" name="Picture 21" descr="Image result for AWS Lambda">
            <a:extLst>
              <a:ext uri="{FF2B5EF4-FFF2-40B4-BE49-F238E27FC236}">
                <a16:creationId xmlns:a16="http://schemas.microsoft.com/office/drawing/2014/main" id="{02BCE3E6-DA6A-1BE8-C7ED-570A3AB2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898" y="5426959"/>
            <a:ext cx="335870" cy="335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0C0BA3-6CBB-4F92-7132-E0F7B39F2D9E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5517108" y="4557558"/>
            <a:ext cx="1" cy="4639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D75F4C-6C27-317F-2320-B795919C72BE}"/>
              </a:ext>
            </a:extLst>
          </p:cNvPr>
          <p:cNvCxnSpPr>
            <a:cxnSpLocks/>
            <a:stCxn id="14" idx="1"/>
            <a:endCxn id="19" idx="3"/>
          </p:cNvCxnSpPr>
          <p:nvPr/>
        </p:nvCxnSpPr>
        <p:spPr>
          <a:xfrm flipH="1">
            <a:off x="7239859" y="4557558"/>
            <a:ext cx="1" cy="4639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63">
            <a:extLst>
              <a:ext uri="{FF2B5EF4-FFF2-40B4-BE49-F238E27FC236}">
                <a16:creationId xmlns:a16="http://schemas.microsoft.com/office/drawing/2014/main" id="{528022E8-C5E8-34A5-E16A-D47897160D7E}"/>
              </a:ext>
            </a:extLst>
          </p:cNvPr>
          <p:cNvSpPr/>
          <p:nvPr/>
        </p:nvSpPr>
        <p:spPr>
          <a:xfrm rot="16200000">
            <a:off x="7990032" y="2689210"/>
            <a:ext cx="2309657" cy="14270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vert="vert" lIns="45720" tIns="45720" rIns="91440" bIns="45720" rtlCol="0" anchor="t" anchorCtr="0"/>
          <a:lstStyle/>
          <a:p>
            <a:pPr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       API Gateway</a:t>
            </a: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7" name="직사각형 363">
            <a:extLst>
              <a:ext uri="{FF2B5EF4-FFF2-40B4-BE49-F238E27FC236}">
                <a16:creationId xmlns:a16="http://schemas.microsoft.com/office/drawing/2014/main" id="{869D2B28-01ED-1C67-A562-4AF420003688}"/>
              </a:ext>
            </a:extLst>
          </p:cNvPr>
          <p:cNvSpPr/>
          <p:nvPr/>
        </p:nvSpPr>
        <p:spPr>
          <a:xfrm>
            <a:off x="4911891" y="3975225"/>
            <a:ext cx="1212684" cy="46032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S3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Integration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38" name="Picture 37" descr="Image result for nginx">
            <a:extLst>
              <a:ext uri="{FF2B5EF4-FFF2-40B4-BE49-F238E27FC236}">
                <a16:creationId xmlns:a16="http://schemas.microsoft.com/office/drawing/2014/main" id="{61D0665E-FC0A-AF90-C56E-89CCCA648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679" y="2297952"/>
            <a:ext cx="197624" cy="22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Image result for nginx">
            <a:extLst>
              <a:ext uri="{FF2B5EF4-FFF2-40B4-BE49-F238E27FC236}">
                <a16:creationId xmlns:a16="http://schemas.microsoft.com/office/drawing/2014/main" id="{C6BF037D-6DB8-085C-2C04-C5247E767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78" y="2297952"/>
            <a:ext cx="197624" cy="22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51B2D4F-3460-E79C-1056-B4DE5A11E78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8431342" y="5021471"/>
            <a:ext cx="1427036" cy="88297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444397-7153-4DB5-11D0-A4F2678F4F52}"/>
              </a:ext>
            </a:extLst>
          </p:cNvPr>
          <p:cNvCxnSpPr>
            <a:cxnSpLocks/>
            <a:stCxn id="35" idx="1"/>
            <a:endCxn id="40" idx="0"/>
          </p:cNvCxnSpPr>
          <p:nvPr/>
        </p:nvCxnSpPr>
        <p:spPr>
          <a:xfrm flipH="1">
            <a:off x="9144860" y="4557557"/>
            <a:ext cx="1" cy="4639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764FFBD-0F10-71B9-0B30-9E2116D2CE64}"/>
              </a:ext>
            </a:extLst>
          </p:cNvPr>
          <p:cNvSpPr txBox="1"/>
          <p:nvPr/>
        </p:nvSpPr>
        <p:spPr>
          <a:xfrm>
            <a:off x="8063405" y="4223246"/>
            <a:ext cx="271095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. . .</a:t>
            </a:r>
            <a:endParaRPr lang="en-US" dirty="0"/>
          </a:p>
        </p:txBody>
      </p:sp>
      <p:sp>
        <p:nvSpPr>
          <p:cNvPr id="49" name="직사각형 363">
            <a:extLst>
              <a:ext uri="{FF2B5EF4-FFF2-40B4-BE49-F238E27FC236}">
                <a16:creationId xmlns:a16="http://schemas.microsoft.com/office/drawing/2014/main" id="{329F2FE9-1922-99C6-6F71-1672D824B070}"/>
              </a:ext>
            </a:extLst>
          </p:cNvPr>
          <p:cNvSpPr/>
          <p:nvPr/>
        </p:nvSpPr>
        <p:spPr>
          <a:xfrm>
            <a:off x="6629491" y="3975225"/>
            <a:ext cx="1212684" cy="46032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Lambda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Integration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0" name="직사각형 363">
            <a:extLst>
              <a:ext uri="{FF2B5EF4-FFF2-40B4-BE49-F238E27FC236}">
                <a16:creationId xmlns:a16="http://schemas.microsoft.com/office/drawing/2014/main" id="{635FBFC7-A614-0A12-8453-FDEE762B544C}"/>
              </a:ext>
            </a:extLst>
          </p:cNvPr>
          <p:cNvSpPr/>
          <p:nvPr/>
        </p:nvSpPr>
        <p:spPr>
          <a:xfrm>
            <a:off x="8538518" y="3975225"/>
            <a:ext cx="1212684" cy="46032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Other Services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Integration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1" name="직사각형 363">
            <a:extLst>
              <a:ext uri="{FF2B5EF4-FFF2-40B4-BE49-F238E27FC236}">
                <a16:creationId xmlns:a16="http://schemas.microsoft.com/office/drawing/2014/main" id="{BD962180-F216-F842-01AC-00E7C810A724}"/>
              </a:ext>
            </a:extLst>
          </p:cNvPr>
          <p:cNvSpPr/>
          <p:nvPr/>
        </p:nvSpPr>
        <p:spPr>
          <a:xfrm rot="16200000">
            <a:off x="7235863" y="-1529800"/>
            <a:ext cx="376275" cy="539802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45720" tIns="45720" rIns="91440" bIns="45720" rtlCol="0" anchor="ctr" anchorCtr="0"/>
          <a:lstStyle/>
          <a:p>
            <a:pPr algn="ctr">
              <a:lnSpc>
                <a:spcPct val="80000"/>
              </a:lnSpc>
            </a:pPr>
            <a:r>
              <a:rPr lang="en-US" altLang="ko-KR"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Frontend/Backend App</a:t>
            </a:r>
            <a:endParaRPr lang="ko-KR" altLang="en-US" sz="1100" b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직사각형 363">
            <a:extLst>
              <a:ext uri="{FF2B5EF4-FFF2-40B4-BE49-F238E27FC236}">
                <a16:creationId xmlns:a16="http://schemas.microsoft.com/office/drawing/2014/main" id="{E72E68E7-9CCB-97CE-CAA9-119B239B04EA}"/>
              </a:ext>
            </a:extLst>
          </p:cNvPr>
          <p:cNvSpPr/>
          <p:nvPr/>
        </p:nvSpPr>
        <p:spPr>
          <a:xfrm>
            <a:off x="4940466" y="2601103"/>
            <a:ext cx="4794084" cy="126791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91440" rtlCol="0" anchor="t" anchorCtr="0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nginx-</a:t>
            </a:r>
            <a:r>
              <a:rPr kumimoji="0" lang="en-US" altLang="ko-KR" sz="12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aws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-signature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6E151FD9-3B43-0FCA-DDAE-E8F745B6334B}"/>
              </a:ext>
            </a:extLst>
          </p:cNvPr>
          <p:cNvGrpSpPr/>
          <p:nvPr/>
        </p:nvGrpSpPr>
        <p:grpSpPr>
          <a:xfrm>
            <a:off x="5515805" y="1376398"/>
            <a:ext cx="3629056" cy="872887"/>
            <a:chOff x="5515805" y="1945912"/>
            <a:chExt cx="3629056" cy="30337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164B0CC-B588-A97F-76C9-281D285A99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5805" y="1945912"/>
              <a:ext cx="1" cy="30198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0390493-5670-064C-1F7E-301147FDC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5833" y="1947297"/>
              <a:ext cx="1" cy="30198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4E57DEB-15D4-0B28-764B-C23EF4526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4860" y="1947297"/>
              <a:ext cx="1" cy="30198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FB72D1CF-D096-C6B7-A7ED-23A8CF4EE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000" y="2654300"/>
            <a:ext cx="227281" cy="217399"/>
          </a:xfrm>
          <a:prstGeom prst="rect">
            <a:avLst/>
          </a:prstGeom>
        </p:spPr>
      </p:pic>
      <p:sp>
        <p:nvSpPr>
          <p:cNvPr id="63" name="직사각형 363">
            <a:extLst>
              <a:ext uri="{FF2B5EF4-FFF2-40B4-BE49-F238E27FC236}">
                <a16:creationId xmlns:a16="http://schemas.microsoft.com/office/drawing/2014/main" id="{F02B17C5-ED73-CC0F-5D80-862370B74029}"/>
              </a:ext>
            </a:extLst>
          </p:cNvPr>
          <p:cNvSpPr/>
          <p:nvPr/>
        </p:nvSpPr>
        <p:spPr>
          <a:xfrm rot="16200000">
            <a:off x="3331228" y="4681091"/>
            <a:ext cx="882969" cy="156372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0"/>
          <a:lstStyle/>
          <a:p>
            <a:pPr algn="ctr">
              <a:lnSpc>
                <a:spcPct val="80000"/>
              </a:lnSpc>
            </a:pP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EC2, IAM, ECS, STS</a:t>
            </a:r>
            <a:endParaRPr lang="ko-KR" altLang="en-US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6DE85668-599F-0A27-A03A-7DA2608A9176}"/>
              </a:ext>
            </a:extLst>
          </p:cNvPr>
          <p:cNvGrpSpPr/>
          <p:nvPr/>
        </p:nvGrpSpPr>
        <p:grpSpPr>
          <a:xfrm>
            <a:off x="2524143" y="1520324"/>
            <a:ext cx="7598869" cy="3313313"/>
            <a:chOff x="2286000" y="1715906"/>
            <a:chExt cx="6505578" cy="2611645"/>
          </a:xfrm>
        </p:grpSpPr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DC2CA817-1359-3C6F-3308-E38E06886F5E}"/>
                </a:ext>
              </a:extLst>
            </p:cNvPr>
            <p:cNvCxnSpPr/>
            <p:nvPr/>
          </p:nvCxnSpPr>
          <p:spPr>
            <a:xfrm>
              <a:off x="2286000" y="1715906"/>
              <a:ext cx="650557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876F9608-3FCE-D152-A815-00A6D05F9737}"/>
                </a:ext>
              </a:extLst>
            </p:cNvPr>
            <p:cNvCxnSpPr/>
            <p:nvPr/>
          </p:nvCxnSpPr>
          <p:spPr>
            <a:xfrm>
              <a:off x="2286000" y="4327551"/>
              <a:ext cx="650557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7B4EF549-2935-D6E8-CF4F-82D0F321C20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37720" y="5003826"/>
            <a:ext cx="312233" cy="302476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3CE68DFD-7E11-1868-1A7F-4E646514CC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1833" y="1604153"/>
            <a:ext cx="830151" cy="352026"/>
          </a:xfrm>
          <a:prstGeom prst="rect">
            <a:avLst/>
          </a:prstGeom>
        </p:spPr>
      </p:pic>
      <p:pic>
        <p:nvPicPr>
          <p:cNvPr id="1034" name="Picture 6" descr="AWS IAM (Identity and Access Management)&quot; Icon - Download for free –  Iconduck">
            <a:extLst>
              <a:ext uri="{FF2B5EF4-FFF2-40B4-BE49-F238E27FC236}">
                <a16:creationId xmlns:a16="http://schemas.microsoft.com/office/drawing/2014/main" id="{F7FAFDA5-41F9-6584-C340-2C95E10DD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431" y="5455534"/>
            <a:ext cx="167828" cy="32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2FF060E9-E01E-1A40-6DFF-0ED11495809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1475" y="5455534"/>
            <a:ext cx="321152" cy="321152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1803D951-C098-500B-38CE-039EECA4AD0E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25819" y="5455534"/>
            <a:ext cx="321152" cy="321152"/>
          </a:xfrm>
          <a:prstGeom prst="rect">
            <a:avLst/>
          </a:prstGeom>
        </p:spPr>
      </p:pic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13EAEE5-7B43-2222-A369-3C32C79FC2D4}"/>
              </a:ext>
            </a:extLst>
          </p:cNvPr>
          <p:cNvGrpSpPr/>
          <p:nvPr/>
        </p:nvGrpSpPr>
        <p:grpSpPr>
          <a:xfrm>
            <a:off x="5076825" y="2930282"/>
            <a:ext cx="4514849" cy="796218"/>
            <a:chOff x="5051957" y="2928621"/>
            <a:chExt cx="4560356" cy="845504"/>
          </a:xfrm>
        </p:grpSpPr>
        <p:sp>
          <p:nvSpPr>
            <p:cNvPr id="53" name="직사각형 363">
              <a:extLst>
                <a:ext uri="{FF2B5EF4-FFF2-40B4-BE49-F238E27FC236}">
                  <a16:creationId xmlns:a16="http://schemas.microsoft.com/office/drawing/2014/main" id="{22BABEDB-299E-7AE6-8F3E-680F5458F28F}"/>
                </a:ext>
              </a:extLst>
            </p:cNvPr>
            <p:cNvSpPr/>
            <p:nvPr/>
          </p:nvSpPr>
          <p:spPr>
            <a:xfrm>
              <a:off x="5051958" y="2928621"/>
              <a:ext cx="2242203" cy="381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Client Auth </a:t>
              </a:r>
              <a:r>
                <a:rPr lang="en-US" altLang="ko-KR" sz="1200" kern="0" dirty="0">
                  <a:solidFill>
                    <a:prstClr val="black"/>
                  </a:solidFill>
                  <a:latin typeface="Calibri" panose="020F0502020204030204" pitchFamily="34" charset="0"/>
                  <a:ea typeface="맑은 고딕"/>
                </a:rPr>
                <a:t>Request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54" name="직사각형 363">
              <a:extLst>
                <a:ext uri="{FF2B5EF4-FFF2-40B4-BE49-F238E27FC236}">
                  <a16:creationId xmlns:a16="http://schemas.microsoft.com/office/drawing/2014/main" id="{8B0603B0-AEC2-6B5D-B98F-E004A13A7BB5}"/>
                </a:ext>
              </a:extLst>
            </p:cNvPr>
            <p:cNvSpPr/>
            <p:nvPr/>
          </p:nvSpPr>
          <p:spPr>
            <a:xfrm>
              <a:off x="5051957" y="3392671"/>
              <a:ext cx="2242203" cy="381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Fetch </a:t>
              </a:r>
              <a:r>
                <a:rPr lang="en-US" altLang="ko-KR" sz="1200" kern="0" dirty="0">
                  <a:solidFill>
                    <a:prstClr val="black"/>
                  </a:solidFill>
                  <a:latin typeface="Calibri" panose="020F0502020204030204" pitchFamily="34" charset="0"/>
                  <a:ea typeface="맑은 고딕"/>
                </a:rPr>
                <a:t>Credentials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1041" name="직사각형 363">
              <a:extLst>
                <a:ext uri="{FF2B5EF4-FFF2-40B4-BE49-F238E27FC236}">
                  <a16:creationId xmlns:a16="http://schemas.microsoft.com/office/drawing/2014/main" id="{FAAAC9D3-7B3A-058E-C462-AFB4A8E4525A}"/>
                </a:ext>
              </a:extLst>
            </p:cNvPr>
            <p:cNvSpPr/>
            <p:nvPr/>
          </p:nvSpPr>
          <p:spPr>
            <a:xfrm>
              <a:off x="7378357" y="2928621"/>
              <a:ext cx="2233956" cy="381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Signing </a:t>
              </a:r>
              <a:r>
                <a:rPr lang="en-US" altLang="ko-KR" sz="1200" kern="0" dirty="0">
                  <a:solidFill>
                    <a:prstClr val="black"/>
                  </a:solidFill>
                  <a:latin typeface="Calibri" panose="020F0502020204030204" pitchFamily="34" charset="0"/>
                  <a:ea typeface="맑은 고딕"/>
                </a:rPr>
                <a:t>Request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1042" name="직사각형 363">
              <a:extLst>
                <a:ext uri="{FF2B5EF4-FFF2-40B4-BE49-F238E27FC236}">
                  <a16:creationId xmlns:a16="http://schemas.microsoft.com/office/drawing/2014/main" id="{6F2BBF4C-689D-A4C5-9102-F93FE9C2FE59}"/>
                </a:ext>
              </a:extLst>
            </p:cNvPr>
            <p:cNvSpPr/>
            <p:nvPr/>
          </p:nvSpPr>
          <p:spPr>
            <a:xfrm>
              <a:off x="7378356" y="3392671"/>
              <a:ext cx="2233956" cy="381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Validate Signature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</p:grpSp>
      <p:cxnSp>
        <p:nvCxnSpPr>
          <p:cNvPr id="1047" name="Elbow Connector 1046">
            <a:extLst>
              <a:ext uri="{FF2B5EF4-FFF2-40B4-BE49-F238E27FC236}">
                <a16:creationId xmlns:a16="http://schemas.microsoft.com/office/drawing/2014/main" id="{AEA20F56-AB8C-53BF-A520-EE3B15A39716}"/>
              </a:ext>
            </a:extLst>
          </p:cNvPr>
          <p:cNvCxnSpPr>
            <a:cxnSpLocks/>
            <a:stCxn id="63" idx="3"/>
            <a:endCxn id="54" idx="1"/>
          </p:cNvCxnSpPr>
          <p:nvPr/>
        </p:nvCxnSpPr>
        <p:spPr>
          <a:xfrm rot="5400000" flipH="1" flipV="1">
            <a:off x="3687479" y="3632125"/>
            <a:ext cx="1474580" cy="130411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4F08E296-91C9-0A63-D4B5-AB907762DF6E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08669" y="5596407"/>
            <a:ext cx="316777" cy="180279"/>
          </a:xfrm>
          <a:prstGeom prst="rect">
            <a:avLst/>
          </a:prstGeom>
        </p:spPr>
      </p:pic>
      <p:pic>
        <p:nvPicPr>
          <p:cNvPr id="1055" name="Picture 2">
            <a:extLst>
              <a:ext uri="{FF2B5EF4-FFF2-40B4-BE49-F238E27FC236}">
                <a16:creationId xmlns:a16="http://schemas.microsoft.com/office/drawing/2014/main" id="{BFE4FA67-A973-63AA-900E-4EAC50A55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51" y="976926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7" name="직사각형 363">
            <a:extLst>
              <a:ext uri="{FF2B5EF4-FFF2-40B4-BE49-F238E27FC236}">
                <a16:creationId xmlns:a16="http://schemas.microsoft.com/office/drawing/2014/main" id="{DE64B573-442D-DE23-C716-0B0871557E04}"/>
              </a:ext>
            </a:extLst>
          </p:cNvPr>
          <p:cNvSpPr/>
          <p:nvPr/>
        </p:nvSpPr>
        <p:spPr>
          <a:xfrm rot="16200000">
            <a:off x="909622" y="6405178"/>
            <a:ext cx="556863" cy="71651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 anchorCtr="0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Laptop</a:t>
            </a:r>
          </a:p>
          <a:p>
            <a:pPr algn="ctr">
              <a:lnSpc>
                <a:spcPct val="80000"/>
              </a:lnSpc>
            </a:pPr>
            <a:endParaRPr lang="ko-KR" altLang="en-US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58" name="직사각형 363">
            <a:extLst>
              <a:ext uri="{FF2B5EF4-FFF2-40B4-BE49-F238E27FC236}">
                <a16:creationId xmlns:a16="http://schemas.microsoft.com/office/drawing/2014/main" id="{5AFE1938-A02A-714D-A53D-172E5BF91FF6}"/>
              </a:ext>
            </a:extLst>
          </p:cNvPr>
          <p:cNvSpPr/>
          <p:nvPr/>
        </p:nvSpPr>
        <p:spPr>
          <a:xfrm rot="16200000">
            <a:off x="2118346" y="5997818"/>
            <a:ext cx="556863" cy="153122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 anchorCtr="0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Public Cloud</a:t>
            </a:r>
          </a:p>
          <a:p>
            <a:pPr algn="ctr">
              <a:lnSpc>
                <a:spcPct val="80000"/>
              </a:lnSpc>
            </a:pP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59" name="직사각형 363">
            <a:extLst>
              <a:ext uri="{FF2B5EF4-FFF2-40B4-BE49-F238E27FC236}">
                <a16:creationId xmlns:a16="http://schemas.microsoft.com/office/drawing/2014/main" id="{6461A0E8-AAB4-9505-1708-C17819027981}"/>
              </a:ext>
            </a:extLst>
          </p:cNvPr>
          <p:cNvSpPr/>
          <p:nvPr/>
        </p:nvSpPr>
        <p:spPr>
          <a:xfrm rot="16200000">
            <a:off x="3692444" y="6030622"/>
            <a:ext cx="556863" cy="1476283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 anchorCtr="0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Private Cloud</a:t>
            </a:r>
          </a:p>
          <a:p>
            <a:pPr algn="ctr">
              <a:lnSpc>
                <a:spcPct val="80000"/>
              </a:lnSpc>
            </a:pPr>
            <a:endParaRPr lang="ko-KR" altLang="en-US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60" name="직사각형 363">
            <a:extLst>
              <a:ext uri="{FF2B5EF4-FFF2-40B4-BE49-F238E27FC236}">
                <a16:creationId xmlns:a16="http://schemas.microsoft.com/office/drawing/2014/main" id="{D6368F62-2CDC-DE7C-3F12-FCCEAA08DDBF}"/>
              </a:ext>
            </a:extLst>
          </p:cNvPr>
          <p:cNvSpPr/>
          <p:nvPr/>
        </p:nvSpPr>
        <p:spPr>
          <a:xfrm rot="16200000">
            <a:off x="4944528" y="6330552"/>
            <a:ext cx="556863" cy="87628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 anchorCtr="0"/>
          <a:lstStyle/>
          <a:p>
            <a:pPr algn="ctr">
              <a:lnSpc>
                <a:spcPct val="80000"/>
              </a:lnSpc>
            </a:pP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On-Premise</a:t>
            </a:r>
          </a:p>
          <a:p>
            <a:pPr algn="ctr">
              <a:lnSpc>
                <a:spcPct val="80000"/>
              </a:lnSpc>
            </a:pPr>
            <a:endParaRPr lang="ko-KR" altLang="en-US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61" name="직사각형 363">
            <a:extLst>
              <a:ext uri="{FF2B5EF4-FFF2-40B4-BE49-F238E27FC236}">
                <a16:creationId xmlns:a16="http://schemas.microsoft.com/office/drawing/2014/main" id="{FA826FC5-058D-084A-B44C-79F8EFCDCAB9}"/>
              </a:ext>
            </a:extLst>
          </p:cNvPr>
          <p:cNvSpPr/>
          <p:nvPr/>
        </p:nvSpPr>
        <p:spPr>
          <a:xfrm>
            <a:off x="860170" y="6807254"/>
            <a:ext cx="656683" cy="2060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Env Vars</a:t>
            </a:r>
            <a:endParaRPr kumimoji="0" lang="ko-KR" altLang="en-US" sz="1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62" name="직사각형 363">
            <a:extLst>
              <a:ext uri="{FF2B5EF4-FFF2-40B4-BE49-F238E27FC236}">
                <a16:creationId xmlns:a16="http://schemas.microsoft.com/office/drawing/2014/main" id="{6E57E647-F0F4-9357-9BF6-582E38D6A698}"/>
              </a:ext>
            </a:extLst>
          </p:cNvPr>
          <p:cNvSpPr/>
          <p:nvPr/>
        </p:nvSpPr>
        <p:spPr>
          <a:xfrm>
            <a:off x="1660269" y="6816779"/>
            <a:ext cx="1456697" cy="2046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Env Vars except AWS</a:t>
            </a:r>
            <a:endParaRPr kumimoji="0" lang="ko-KR" altLang="en-US" sz="1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63" name="직사각형 363">
            <a:extLst>
              <a:ext uri="{FF2B5EF4-FFF2-40B4-BE49-F238E27FC236}">
                <a16:creationId xmlns:a16="http://schemas.microsoft.com/office/drawing/2014/main" id="{29B01D7A-B059-F91C-B173-69E8DA9F76E9}"/>
              </a:ext>
            </a:extLst>
          </p:cNvPr>
          <p:cNvSpPr/>
          <p:nvPr/>
        </p:nvSpPr>
        <p:spPr>
          <a:xfrm>
            <a:off x="3264064" y="6816777"/>
            <a:ext cx="1396919" cy="1965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Env Vars</a:t>
            </a:r>
            <a:endParaRPr kumimoji="0" lang="ko-KR" altLang="en-US" sz="1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64" name="직사각형 363">
            <a:extLst>
              <a:ext uri="{FF2B5EF4-FFF2-40B4-BE49-F238E27FC236}">
                <a16:creationId xmlns:a16="http://schemas.microsoft.com/office/drawing/2014/main" id="{D5B13824-3F72-B6EF-9327-8D0DD5D478B5}"/>
              </a:ext>
            </a:extLst>
          </p:cNvPr>
          <p:cNvSpPr/>
          <p:nvPr/>
        </p:nvSpPr>
        <p:spPr>
          <a:xfrm>
            <a:off x="4827696" y="6808084"/>
            <a:ext cx="801381" cy="2133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Env Vars</a:t>
            </a:r>
            <a:endParaRPr kumimoji="0" lang="ko-KR" altLang="en-US" sz="1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072" name="Elbow Connector 1071">
            <a:extLst>
              <a:ext uri="{FF2B5EF4-FFF2-40B4-BE49-F238E27FC236}">
                <a16:creationId xmlns:a16="http://schemas.microsoft.com/office/drawing/2014/main" id="{F525D1D3-EE28-DB03-D020-81333C5FAFC3}"/>
              </a:ext>
            </a:extLst>
          </p:cNvPr>
          <p:cNvCxnSpPr>
            <a:cxnSpLocks/>
            <a:endCxn id="54" idx="1"/>
          </p:cNvCxnSpPr>
          <p:nvPr/>
        </p:nvCxnSpPr>
        <p:spPr>
          <a:xfrm rot="16200000" flipH="1">
            <a:off x="4251524" y="2721590"/>
            <a:ext cx="346490" cy="1304111"/>
          </a:xfrm>
          <a:prstGeom prst="bentConnector4">
            <a:avLst>
              <a:gd name="adj1" fmla="val 98964"/>
              <a:gd name="adj2" fmla="val 61489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7" name="Picture 1086" descr="Image result for nginx">
            <a:extLst>
              <a:ext uri="{FF2B5EF4-FFF2-40B4-BE49-F238E27FC236}">
                <a16:creationId xmlns:a16="http://schemas.microsoft.com/office/drawing/2014/main" id="{1BD80661-DACB-A6F7-B5D9-FE47CEFB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334" y="2297952"/>
            <a:ext cx="197624" cy="22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9" name="직사각형 363">
            <a:extLst>
              <a:ext uri="{FF2B5EF4-FFF2-40B4-BE49-F238E27FC236}">
                <a16:creationId xmlns:a16="http://schemas.microsoft.com/office/drawing/2014/main" id="{1C54424D-0ACC-2A77-7998-1304F151268F}"/>
              </a:ext>
            </a:extLst>
          </p:cNvPr>
          <p:cNvSpPr/>
          <p:nvPr/>
        </p:nvSpPr>
        <p:spPr>
          <a:xfrm>
            <a:off x="7456210" y="2911232"/>
            <a:ext cx="59958" cy="142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090" name="Elbow Connector 1089">
            <a:extLst>
              <a:ext uri="{FF2B5EF4-FFF2-40B4-BE49-F238E27FC236}">
                <a16:creationId xmlns:a16="http://schemas.microsoft.com/office/drawing/2014/main" id="{F85CA3EF-53A2-614D-AF6C-88CBC46D9C27}"/>
              </a:ext>
            </a:extLst>
          </p:cNvPr>
          <p:cNvCxnSpPr>
            <a:cxnSpLocks/>
            <a:endCxn id="1089" idx="0"/>
          </p:cNvCxnSpPr>
          <p:nvPr/>
        </p:nvCxnSpPr>
        <p:spPr>
          <a:xfrm>
            <a:off x="4554577" y="2696353"/>
            <a:ext cx="2931612" cy="214879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4" name="직사각형 363">
            <a:extLst>
              <a:ext uri="{FF2B5EF4-FFF2-40B4-BE49-F238E27FC236}">
                <a16:creationId xmlns:a16="http://schemas.microsoft.com/office/drawing/2014/main" id="{284D3751-981B-640B-3CFA-A0811FE48CCF}"/>
              </a:ext>
            </a:extLst>
          </p:cNvPr>
          <p:cNvSpPr/>
          <p:nvPr/>
        </p:nvSpPr>
        <p:spPr>
          <a:xfrm rot="16200000">
            <a:off x="4473161" y="2710195"/>
            <a:ext cx="85733" cy="580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 anchorCtr="0"/>
          <a:lstStyle/>
          <a:p>
            <a:pPr algn="ctr">
              <a:lnSpc>
                <a:spcPct val="80000"/>
              </a:lnSpc>
            </a:pPr>
            <a:endParaRPr lang="ko-KR" altLang="en-US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96" name="직사각형 363">
            <a:extLst>
              <a:ext uri="{FF2B5EF4-FFF2-40B4-BE49-F238E27FC236}">
                <a16:creationId xmlns:a16="http://schemas.microsoft.com/office/drawing/2014/main" id="{286D3A11-FEB2-994D-6CB0-57123E9FA02B}"/>
              </a:ext>
            </a:extLst>
          </p:cNvPr>
          <p:cNvSpPr/>
          <p:nvPr/>
        </p:nvSpPr>
        <p:spPr>
          <a:xfrm rot="16200000">
            <a:off x="3473065" y="2118888"/>
            <a:ext cx="599297" cy="156372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 anchorCtr="0"/>
          <a:lstStyle/>
          <a:p>
            <a:pPr algn="ctr"/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Environment</a:t>
            </a:r>
          </a:p>
          <a:p>
            <a:pPr algn="ctr"/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Variables</a:t>
            </a:r>
            <a:endParaRPr lang="ko-KR" altLang="en-US" sz="12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987A133B-7AA6-62FA-C119-4121AD511C5A}"/>
              </a:ext>
            </a:extLst>
          </p:cNvPr>
          <p:cNvSpPr txBox="1"/>
          <p:nvPr/>
        </p:nvSpPr>
        <p:spPr>
          <a:xfrm>
            <a:off x="3829050" y="3594276"/>
            <a:ext cx="789097" cy="44595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65088" indent="-650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Access Key Id</a:t>
            </a:r>
          </a:p>
          <a:p>
            <a:pPr marL="65088" indent="-650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Secret Key</a:t>
            </a:r>
          </a:p>
          <a:p>
            <a:pPr marL="65088" indent="-650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Session Token</a:t>
            </a:r>
          </a:p>
          <a:p>
            <a:pPr marL="65088" indent="-650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Expiration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89B49FDA-9842-3C39-0960-5CABF03C4C08}"/>
              </a:ext>
            </a:extLst>
          </p:cNvPr>
          <p:cNvSpPr txBox="1"/>
          <p:nvPr/>
        </p:nvSpPr>
        <p:spPr>
          <a:xfrm>
            <a:off x="5781676" y="2727878"/>
            <a:ext cx="1657440" cy="11355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Canonical request parameters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104" name="Straight Arrow Connector 1103">
            <a:extLst>
              <a:ext uri="{FF2B5EF4-FFF2-40B4-BE49-F238E27FC236}">
                <a16:creationId xmlns:a16="http://schemas.microsoft.com/office/drawing/2014/main" id="{9A25299B-7F65-FAE2-A2BB-A06F6B74CC42}"/>
              </a:ext>
            </a:extLst>
          </p:cNvPr>
          <p:cNvCxnSpPr>
            <a:cxnSpLocks/>
            <a:stCxn id="1055" idx="3"/>
            <a:endCxn id="51" idx="0"/>
          </p:cNvCxnSpPr>
          <p:nvPr/>
        </p:nvCxnSpPr>
        <p:spPr>
          <a:xfrm>
            <a:off x="2797577" y="1167139"/>
            <a:ext cx="1927412" cy="20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73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92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96</cp:revision>
  <dcterms:created xsi:type="dcterms:W3CDTF">2023-03-08T02:57:32Z</dcterms:created>
  <dcterms:modified xsi:type="dcterms:W3CDTF">2023-03-08T05:46:57Z</dcterms:modified>
</cp:coreProperties>
</file>