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94" r:id="rId4"/>
    <p:sldId id="295" r:id="rId5"/>
    <p:sldId id="296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22"/>
    <a:srgbClr val="82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r">
              <a:defRPr sz="1200"/>
            </a:lvl1pPr>
          </a:lstStyle>
          <a:p>
            <a:fld id="{CBFC154C-546F-44BE-9D17-C2AFF3D9C4BF}" type="datetimeFigureOut">
              <a:rPr lang="en-CA" smtClean="0"/>
              <a:t>05/02/2016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02" tIns="46951" rIns="93902" bIns="4695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8"/>
            <a:ext cx="5618480" cy="4189095"/>
          </a:xfrm>
          <a:prstGeom prst="rect">
            <a:avLst/>
          </a:prstGeom>
        </p:spPr>
        <p:txBody>
          <a:bodyPr vert="horz" lIns="93902" tIns="46951" rIns="93902" bIns="469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r">
              <a:defRPr sz="1200"/>
            </a:lvl1pPr>
          </a:lstStyle>
          <a:p>
            <a:fld id="{594B747E-676A-418B-B7AC-3B6664360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2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4680520" cy="9221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95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60432" y="6329213"/>
            <a:ext cx="4320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B4CEA-24AA-48EA-9A3B-6765E19295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75656" y="44624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4608512" cy="866527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+mn-lt"/>
              </a:rPr>
              <a:t>ManagerWeb</a:t>
            </a:r>
            <a:r>
              <a:rPr lang="en-US" dirty="0" smtClean="0">
                <a:latin typeface="+mn-lt"/>
              </a:rPr>
              <a:t> 1.0 Update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February</a:t>
            </a:r>
            <a:r>
              <a:rPr lang="en-US" sz="2000" dirty="0" smtClean="0">
                <a:latin typeface="+mn-lt"/>
              </a:rPr>
              <a:t> 5, </a:t>
            </a:r>
            <a:r>
              <a:rPr lang="en-US" sz="2000" dirty="0" smtClean="0">
                <a:latin typeface="+mn-lt"/>
              </a:rPr>
              <a:t>2016</a:t>
            </a:r>
            <a:endParaRPr lang="en-CA" sz="2000" dirty="0">
              <a:latin typeface="+mn-lt"/>
            </a:endParaRPr>
          </a:p>
        </p:txBody>
      </p:sp>
      <p:pic>
        <p:nvPicPr>
          <p:cNvPr id="1026" name="AA6A1231-5CB5-413B-A35F-257C4DD41F4B" descr="6210FBF4-8FE4-44B3-97C1-11043567AD80@fglcorpor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92" y="1268760"/>
            <a:ext cx="6121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1.0 Feature Set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Dashboard (Homepage)</a:t>
            </a:r>
          </a:p>
          <a:p>
            <a:pPr lvl="0"/>
            <a:r>
              <a:rPr lang="en-US" dirty="0" smtClean="0"/>
              <a:t>Optional Left </a:t>
            </a:r>
            <a:r>
              <a:rPr lang="en-US" dirty="0" smtClean="0"/>
              <a:t>Navigation </a:t>
            </a:r>
            <a:r>
              <a:rPr lang="en-US" sz="2000" dirty="0" smtClean="0"/>
              <a:t>(added Jan. 2016)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Urgent Messaging </a:t>
            </a:r>
            <a:r>
              <a:rPr lang="en-US" sz="2000" dirty="0"/>
              <a:t>(added Jan. 2016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0"/>
            <a:r>
              <a:rPr lang="en-US" dirty="0" smtClean="0"/>
              <a:t>Security compliance </a:t>
            </a:r>
            <a:r>
              <a:rPr lang="en-US" sz="2000" dirty="0" smtClean="0"/>
              <a:t>(added Jan. 2016)</a:t>
            </a:r>
            <a:endParaRPr lang="en-US" dirty="0" smtClean="0"/>
          </a:p>
          <a:p>
            <a:pPr lvl="0"/>
            <a:r>
              <a:rPr lang="en-US" dirty="0" smtClean="0"/>
              <a:t>Document </a:t>
            </a:r>
            <a:r>
              <a:rPr lang="en-US" dirty="0"/>
              <a:t>Library</a:t>
            </a:r>
            <a:endParaRPr lang="en-CA" dirty="0"/>
          </a:p>
          <a:p>
            <a:pPr lvl="1"/>
            <a:r>
              <a:rPr lang="en-US" dirty="0"/>
              <a:t>bona fide content management</a:t>
            </a:r>
            <a:endParaRPr lang="en-CA" dirty="0"/>
          </a:p>
          <a:p>
            <a:pPr lvl="1"/>
            <a:r>
              <a:rPr lang="en-US" dirty="0"/>
              <a:t>abandonment of rigid, pre-determined information hierarchy</a:t>
            </a:r>
            <a:endParaRPr lang="en-CA" dirty="0"/>
          </a:p>
          <a:p>
            <a:pPr lvl="0"/>
            <a:r>
              <a:rPr lang="en-US" dirty="0"/>
              <a:t>Communications</a:t>
            </a:r>
            <a:endParaRPr lang="en-CA" dirty="0"/>
          </a:p>
          <a:p>
            <a:pPr lvl="1"/>
            <a:r>
              <a:rPr lang="en-US" dirty="0"/>
              <a:t>selected, regular communications transitioned from traditional email distribution</a:t>
            </a:r>
            <a:endParaRPr lang="en-CA" dirty="0"/>
          </a:p>
          <a:p>
            <a:pPr lvl="1"/>
            <a:r>
              <a:rPr lang="en-US" dirty="0"/>
              <a:t>persistent, accessible archive</a:t>
            </a:r>
            <a:endParaRPr lang="en-CA" dirty="0"/>
          </a:p>
          <a:p>
            <a:pPr lvl="0"/>
            <a:r>
              <a:rPr lang="en-US" dirty="0"/>
              <a:t>Packages (Featured Content)</a:t>
            </a:r>
            <a:endParaRPr lang="en-CA" dirty="0"/>
          </a:p>
          <a:p>
            <a:pPr lvl="0"/>
            <a:r>
              <a:rPr lang="en-US" dirty="0"/>
              <a:t>Calendar</a:t>
            </a:r>
            <a:endParaRPr lang="en-CA" dirty="0"/>
          </a:p>
          <a:p>
            <a:pPr lvl="0"/>
            <a:r>
              <a:rPr lang="en-US" dirty="0"/>
              <a:t>Alerts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Timelines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88832" cy="502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9675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1.0: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1.1: First National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2.0+: Subsequent National releases</a:t>
            </a:r>
            <a:endParaRPr lang="en-CA" dirty="0"/>
          </a:p>
          <a:p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652392" y="1207017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Direct content population during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Information Architecture (IA) and Taxonomy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Process outline</a:t>
            </a:r>
            <a:endParaRPr lang="en-CA" dirty="0"/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77686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Training/Support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ManagerWeb</a:t>
            </a:r>
            <a:r>
              <a:rPr lang="en-US" dirty="0"/>
              <a:t> feature overview/training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management best practices, </a:t>
            </a:r>
            <a:r>
              <a:rPr lang="en-US" dirty="0" smtClean="0"/>
              <a:t>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 training and/or workshops</a:t>
            </a:r>
            <a:endParaRPr lang="en-CA" dirty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652392" y="29969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Application documentation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delivery/management documentation</a:t>
            </a:r>
            <a:endParaRPr lang="en-CA" dirty="0"/>
          </a:p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652392" y="4208021"/>
            <a:ext cx="3618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Requirements/Design/UX/UI/PM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Wireframes/Mockups, User Stories, Formal/Informal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Feedback/Survey/Focus Groups, Resource Coordination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23066" y="4797152"/>
            <a:ext cx="3618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Quality Assurance / UAT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Once-over of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UAT: Ops resources actually use the application and provide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Development Status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57384"/>
              </p:ext>
            </p:extLst>
          </p:nvPr>
        </p:nvGraphicFramePr>
        <p:xfrm>
          <a:off x="243516" y="4071555"/>
          <a:ext cx="4536504" cy="10039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30395"/>
                <a:gridCol w="815940"/>
                <a:gridCol w="757921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600" b="1" u="none" strike="noStrike" dirty="0" smtClean="0">
                          <a:effectLst/>
                        </a:rPr>
                      </a:br>
                      <a:r>
                        <a:rPr lang="en-CA" sz="1600" b="1" u="none" strike="noStrike" dirty="0" smtClean="0">
                          <a:effectLst/>
                        </a:rPr>
                        <a:t>Tasks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Complete*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smtClean="0">
                          <a:effectLst/>
                        </a:rPr>
                        <a:t>Review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Progressing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Pending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Count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157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%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100%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23%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64%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42142" y="2204864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Alerts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Featured </a:t>
            </a:r>
            <a:r>
              <a:rPr lang="en-US" dirty="0" smtClean="0"/>
              <a:t>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Urgent Notice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01491"/>
            <a:ext cx="38290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977"/>
              </p:ext>
            </p:extLst>
          </p:nvPr>
        </p:nvGraphicFramePr>
        <p:xfrm>
          <a:off x="222255" y="5527734"/>
          <a:ext cx="4536504" cy="69532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748269"/>
                <a:gridCol w="835907"/>
                <a:gridCol w="720080"/>
                <a:gridCol w="720080"/>
                <a:gridCol w="792088"/>
                <a:gridCol w="72008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000" b="1" u="none" strike="noStrike" dirty="0" smtClean="0">
                          <a:effectLst/>
                        </a:rPr>
                      </a:br>
                      <a:r>
                        <a:rPr lang="en-CA" sz="1000" b="1" u="none" strike="noStrike" dirty="0" smtClean="0">
                          <a:effectLst/>
                        </a:rPr>
                        <a:t>Tasks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Complete*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 smtClean="0">
                          <a:effectLst/>
                        </a:rPr>
                        <a:t>Review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Progressing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Pending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Count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149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37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93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19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effectLst/>
                        </a:rPr>
                        <a:t>%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100%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25%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 smtClean="0">
                          <a:effectLst/>
                        </a:rPr>
                        <a:t>62%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13%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2255" y="522368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Previous Update – Jan. 29</a:t>
            </a:r>
            <a:endParaRPr lang="en-CA" sz="1200" i="1" dirty="0"/>
          </a:p>
        </p:txBody>
      </p:sp>
      <p:sp>
        <p:nvSpPr>
          <p:cNvPr id="8" name="Rectangle 7"/>
          <p:cNvSpPr/>
          <p:nvPr/>
        </p:nvSpPr>
        <p:spPr>
          <a:xfrm>
            <a:off x="5076056" y="5733256"/>
            <a:ext cx="4286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*Complete: No further development/adjustments</a:t>
            </a:r>
          </a:p>
          <a:p>
            <a:r>
              <a:rPr lang="en-US" sz="1400" dirty="0" smtClean="0"/>
              <a:t>prior to demo/UAT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542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232</Words>
  <Application>Microsoft Office PowerPoint</Application>
  <PresentationFormat>On-screen Show (4:3)</PresentationFormat>
  <Paragraphs>85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ManagerWeb 1.0 Update February 5, 2016</vt:lpstr>
      <vt:lpstr>1.0 Feature Set</vt:lpstr>
      <vt:lpstr>Timelines</vt:lpstr>
      <vt:lpstr>Deliverables</vt:lpstr>
      <vt:lpstr>Development Status</vt:lpstr>
    </vt:vector>
  </TitlesOfParts>
  <Company>The Forzani Group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Micah.Kalen@fglsports.com</dc:creator>
  <cp:lastModifiedBy>Daryl Suttie</cp:lastModifiedBy>
  <cp:revision>187</cp:revision>
  <cp:lastPrinted>2016-02-05T16:20:44Z</cp:lastPrinted>
  <dcterms:created xsi:type="dcterms:W3CDTF">2013-08-07T00:28:51Z</dcterms:created>
  <dcterms:modified xsi:type="dcterms:W3CDTF">2016-02-05T17:31:18Z</dcterms:modified>
</cp:coreProperties>
</file>