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73" r:id="rId3"/>
    <p:sldId id="294" r:id="rId4"/>
    <p:sldId id="295" r:id="rId5"/>
    <p:sldId id="296" r:id="rId6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A222"/>
    <a:srgbClr val="82AD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514" y="-7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5"/>
            <a:ext cx="3043345" cy="465455"/>
          </a:xfrm>
          <a:prstGeom prst="rect">
            <a:avLst/>
          </a:prstGeom>
        </p:spPr>
        <p:txBody>
          <a:bodyPr vert="horz" lIns="93902" tIns="46951" rIns="93902" bIns="46951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6" y="5"/>
            <a:ext cx="3043345" cy="465455"/>
          </a:xfrm>
          <a:prstGeom prst="rect">
            <a:avLst/>
          </a:prstGeom>
        </p:spPr>
        <p:txBody>
          <a:bodyPr vert="horz" lIns="93902" tIns="46951" rIns="93902" bIns="46951" rtlCol="0"/>
          <a:lstStyle>
            <a:lvl1pPr algn="r">
              <a:defRPr sz="1200"/>
            </a:lvl1pPr>
          </a:lstStyle>
          <a:p>
            <a:fld id="{CBFC154C-546F-44BE-9D17-C2AFF3D9C4BF}" type="datetimeFigureOut">
              <a:rPr lang="en-CA" smtClean="0"/>
              <a:t>11/03/2016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02" tIns="46951" rIns="93902" bIns="4695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1" y="4421828"/>
            <a:ext cx="5618480" cy="4189095"/>
          </a:xfrm>
          <a:prstGeom prst="rect">
            <a:avLst/>
          </a:prstGeom>
        </p:spPr>
        <p:txBody>
          <a:bodyPr vert="horz" lIns="93902" tIns="46951" rIns="93902" bIns="4695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2036"/>
            <a:ext cx="3043345" cy="465455"/>
          </a:xfrm>
          <a:prstGeom prst="rect">
            <a:avLst/>
          </a:prstGeom>
        </p:spPr>
        <p:txBody>
          <a:bodyPr vert="horz" lIns="93902" tIns="46951" rIns="93902" bIns="46951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6" y="8842036"/>
            <a:ext cx="3043345" cy="465455"/>
          </a:xfrm>
          <a:prstGeom prst="rect">
            <a:avLst/>
          </a:prstGeom>
        </p:spPr>
        <p:txBody>
          <a:bodyPr vert="horz" lIns="93902" tIns="46951" rIns="93902" bIns="46951" rtlCol="0" anchor="b"/>
          <a:lstStyle>
            <a:lvl1pPr algn="r">
              <a:defRPr sz="1200"/>
            </a:lvl1pPr>
          </a:lstStyle>
          <a:p>
            <a:fld id="{594B747E-676A-418B-B7AC-3B66643601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2207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25DCF-8C31-43D0-BEB8-9193F04991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28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25DCF-8C31-43D0-BEB8-9193F04991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2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25DCF-8C31-43D0-BEB8-9193F04991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28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25DCF-8C31-43D0-BEB8-9193F04991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28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6346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116632"/>
            <a:ext cx="4680520" cy="92211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00200"/>
            <a:ext cx="807524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7959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460432" y="6329213"/>
            <a:ext cx="432048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2B4CEA-24AA-48EA-9A3B-6765E192954A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475656" y="44624"/>
            <a:ext cx="511256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752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7544" y="5301208"/>
            <a:ext cx="8208912" cy="866527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latin typeface="+mn-lt"/>
              </a:rPr>
              <a:t>[ Store Communications Site ] 1.0 Update</a:t>
            </a:r>
            <a:br>
              <a:rPr lang="en-US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February 19, 2016</a:t>
            </a:r>
            <a:endParaRPr lang="en-CA" sz="2000" dirty="0">
              <a:latin typeface="+mn-lt"/>
            </a:endParaRPr>
          </a:p>
        </p:txBody>
      </p:sp>
      <p:pic>
        <p:nvPicPr>
          <p:cNvPr id="1026" name="AA6A1231-5CB5-413B-A35F-257C4DD41F4B" descr="6210FBF4-8FE4-44B3-97C1-11043567AD80@fglcorpora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892" y="1268760"/>
            <a:ext cx="6121444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06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60648"/>
            <a:ext cx="5157167" cy="52322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1.0 Feature Set</a:t>
            </a:r>
            <a:endParaRPr lang="en-US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1560" y="1268760"/>
            <a:ext cx="8075240" cy="452596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Dashboard (Homepage)</a:t>
            </a:r>
          </a:p>
          <a:p>
            <a:pPr lvl="0"/>
            <a:r>
              <a:rPr lang="en-US" dirty="0" smtClean="0"/>
              <a:t>Optional Left Navigation </a:t>
            </a:r>
            <a:r>
              <a:rPr lang="en-US" sz="2000" dirty="0" smtClean="0"/>
              <a:t>(added Jan. 2016)</a:t>
            </a:r>
            <a:endParaRPr lang="en-US" sz="2000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Urgent Messaging </a:t>
            </a:r>
            <a:r>
              <a:rPr lang="en-US" sz="2000" dirty="0"/>
              <a:t>(added Jan. 2016</a:t>
            </a:r>
            <a:r>
              <a:rPr lang="en-US" sz="2000" dirty="0" smtClean="0"/>
              <a:t>)</a:t>
            </a:r>
          </a:p>
          <a:p>
            <a:pPr lvl="0"/>
            <a:r>
              <a:rPr lang="en-US" dirty="0" smtClean="0"/>
              <a:t>Security compliance </a:t>
            </a:r>
            <a:r>
              <a:rPr lang="en-US" sz="2000" dirty="0" smtClean="0"/>
              <a:t>(added Jan. 2016)</a:t>
            </a:r>
            <a:endParaRPr lang="en-US" dirty="0" smtClean="0"/>
          </a:p>
          <a:p>
            <a:pPr lvl="0"/>
            <a:r>
              <a:rPr lang="en-US" dirty="0" smtClean="0"/>
              <a:t>Document Library</a:t>
            </a:r>
          </a:p>
          <a:p>
            <a:r>
              <a:rPr lang="en-US" dirty="0" smtClean="0"/>
              <a:t>Archive mode </a:t>
            </a:r>
            <a:r>
              <a:rPr lang="en-US" sz="1900" dirty="0"/>
              <a:t>(added </a:t>
            </a:r>
            <a:r>
              <a:rPr lang="en-US" sz="1900" dirty="0" smtClean="0"/>
              <a:t>Mar. </a:t>
            </a:r>
            <a:r>
              <a:rPr lang="en-US" sz="1900" dirty="0"/>
              <a:t>2016</a:t>
            </a:r>
            <a:r>
              <a:rPr lang="en-US" sz="1900" dirty="0" smtClean="0"/>
              <a:t>)</a:t>
            </a:r>
            <a:endParaRPr lang="en-CA" dirty="0"/>
          </a:p>
          <a:p>
            <a:pPr lvl="0"/>
            <a:r>
              <a:rPr lang="en-US" dirty="0" smtClean="0"/>
              <a:t>Communications</a:t>
            </a:r>
            <a:endParaRPr lang="en-CA" dirty="0"/>
          </a:p>
          <a:p>
            <a:pPr lvl="0"/>
            <a:r>
              <a:rPr lang="en-US" dirty="0" smtClean="0"/>
              <a:t>Featured Content</a:t>
            </a:r>
          </a:p>
          <a:p>
            <a:pPr lvl="0"/>
            <a:r>
              <a:rPr lang="en-US" dirty="0" smtClean="0"/>
              <a:t>Calendar</a:t>
            </a:r>
            <a:endParaRPr lang="en-CA" dirty="0"/>
          </a:p>
          <a:p>
            <a:pPr lvl="0"/>
            <a:r>
              <a:rPr lang="en-US" dirty="0"/>
              <a:t>Alerts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073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60648"/>
            <a:ext cx="5157167" cy="52322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Timelines</a:t>
            </a:r>
            <a:endParaRPr lang="en-US" sz="36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124744"/>
            <a:ext cx="8677842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78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60648"/>
            <a:ext cx="5157167" cy="52322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Deliverables</a:t>
            </a:r>
            <a:endParaRPr 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1196752"/>
            <a:ext cx="374441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Development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Release 1.0: Internal Demo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Release 1.1: </a:t>
            </a:r>
            <a:r>
              <a:rPr lang="en-US" sz="1600" dirty="0"/>
              <a:t>Limited </a:t>
            </a:r>
            <a:r>
              <a:rPr lang="en-US" sz="1600" dirty="0" smtClean="0"/>
              <a:t>release (Calgary)</a:t>
            </a:r>
            <a:endParaRPr lang="en-CA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Release </a:t>
            </a:r>
            <a:r>
              <a:rPr lang="en-US" sz="1600" dirty="0" smtClean="0"/>
              <a:t>1.2: </a:t>
            </a:r>
            <a:r>
              <a:rPr lang="en-US" sz="1600" dirty="0"/>
              <a:t>First National release</a:t>
            </a:r>
            <a:endParaRPr lang="en-CA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Release 2.0+: Subsequent National releases</a:t>
            </a:r>
            <a:endParaRPr lang="en-CA" sz="1600" dirty="0"/>
          </a:p>
          <a:p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4652392" y="1207017"/>
            <a:ext cx="374441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Direct content population during limited release</a:t>
            </a:r>
            <a:endParaRPr lang="en-CA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Information Architecture (IA) and Taxonomy</a:t>
            </a:r>
            <a:endParaRPr lang="en-CA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Process outline</a:t>
            </a:r>
            <a:endParaRPr lang="en-CA" sz="1600" dirty="0"/>
          </a:p>
          <a:p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>
            <a:off x="755576" y="2776860"/>
            <a:ext cx="37444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Training/Support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Feature </a:t>
            </a:r>
            <a:r>
              <a:rPr lang="en-US" sz="1600" dirty="0"/>
              <a:t>overview/training</a:t>
            </a:r>
            <a:endParaRPr lang="en-CA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Content management best practices, </a:t>
            </a:r>
            <a:r>
              <a:rPr lang="en-US" sz="1600" dirty="0" smtClean="0"/>
              <a:t>workflow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One-on-one training and/or workshops</a:t>
            </a:r>
            <a:endParaRPr lang="en-CA" sz="1600" dirty="0"/>
          </a:p>
          <a:p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4652392" y="2996952"/>
            <a:ext cx="37444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Documentation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Application documentation</a:t>
            </a:r>
            <a:endParaRPr lang="en-CA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Content delivery/management documentation</a:t>
            </a:r>
            <a:endParaRPr lang="en-CA" sz="1600" dirty="0"/>
          </a:p>
          <a:p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4652392" y="4208021"/>
            <a:ext cx="361832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Requirements/Design/UX/UI/PM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Wireframes/Mockups, User Stories, Formal/Informal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Feedback/Survey/Focus Groups, Resource Coordination</a:t>
            </a:r>
            <a:endParaRPr lang="en-CA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23066" y="4221088"/>
            <a:ext cx="36183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Quality Assurance / UAT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Once-over of each 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UAT: Ops resources actually use the application and provide feedback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01093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60648"/>
            <a:ext cx="5157167" cy="52322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Development Status</a:t>
            </a:r>
            <a:endParaRPr lang="en-US" sz="36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3809"/>
              </p:ext>
            </p:extLst>
          </p:nvPr>
        </p:nvGraphicFramePr>
        <p:xfrm>
          <a:off x="467543" y="1397000"/>
          <a:ext cx="8352928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5"/>
                <a:gridCol w="1800200"/>
                <a:gridCol w="2016223"/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Feature</a:t>
                      </a:r>
                      <a:endParaRPr lang="en-C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Ready for Staff Demo/UAT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Ready for Admin Demo/UAT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Dashboard (Homepage)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yes</a:t>
                      </a:r>
                      <a:endParaRPr lang="en-CA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yes</a:t>
                      </a:r>
                      <a:endParaRPr lang="en-CA" sz="14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Featured Content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yes</a:t>
                      </a:r>
                      <a:endParaRPr lang="en-CA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no</a:t>
                      </a:r>
                      <a:endParaRPr lang="en-CA" sz="14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Search (Global)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yes</a:t>
                      </a:r>
                      <a:endParaRPr lang="en-CA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n/a</a:t>
                      </a:r>
                      <a:endParaRPr lang="en-CA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Archive Mode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no</a:t>
                      </a:r>
                      <a:endParaRPr lang="en-CA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no</a:t>
                      </a:r>
                      <a:endParaRPr lang="en-CA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Store-filtered content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no</a:t>
                      </a:r>
                      <a:endParaRPr lang="en-CA" sz="14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no</a:t>
                      </a:r>
                      <a:endParaRPr lang="en-CA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Communications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yes</a:t>
                      </a:r>
                      <a:endParaRPr lang="en-CA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yes</a:t>
                      </a:r>
                      <a:endParaRPr lang="en-CA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Quicklinks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yes</a:t>
                      </a:r>
                      <a:endParaRPr lang="en-CA" sz="14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yes</a:t>
                      </a:r>
                      <a:endParaRPr lang="en-CA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Document Library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yes</a:t>
                      </a:r>
                      <a:endParaRPr lang="en-CA" sz="14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yes</a:t>
                      </a:r>
                      <a:endParaRPr lang="en-CA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Urgent Messaging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no</a:t>
                      </a:r>
                      <a:endParaRPr lang="en-CA" sz="14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no</a:t>
                      </a:r>
                      <a:endParaRPr lang="en-CA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50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6483</TotalTime>
  <Words>202</Words>
  <Application>Microsoft Office PowerPoint</Application>
  <PresentationFormat>On-screen Show (4:3)</PresentationFormat>
  <Paragraphs>71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[ Store Communications Site ] 1.0 Update February 19, 2016</vt:lpstr>
      <vt:lpstr>1.0 Feature Set</vt:lpstr>
      <vt:lpstr>Timelines</vt:lpstr>
      <vt:lpstr>Deliverables</vt:lpstr>
      <vt:lpstr>Development Status</vt:lpstr>
    </vt:vector>
  </TitlesOfParts>
  <Company>The Forzani Group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Micah.Kalen@fglsports.com</dc:creator>
  <cp:lastModifiedBy>Daryl Suttie</cp:lastModifiedBy>
  <cp:revision>196</cp:revision>
  <cp:lastPrinted>2016-02-05T16:20:44Z</cp:lastPrinted>
  <dcterms:created xsi:type="dcterms:W3CDTF">2013-08-07T00:28:51Z</dcterms:created>
  <dcterms:modified xsi:type="dcterms:W3CDTF">2016-03-11T21:09:27Z</dcterms:modified>
</cp:coreProperties>
</file>