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3" r:id="rId3"/>
    <p:sldId id="294" r:id="rId4"/>
    <p:sldId id="295" r:id="rId5"/>
    <p:sldId id="296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222"/>
    <a:srgbClr val="82A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6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r">
              <a:defRPr sz="1200"/>
            </a:lvl1pPr>
          </a:lstStyle>
          <a:p>
            <a:fld id="{CBFC154C-546F-44BE-9D17-C2AFF3D9C4BF}" type="datetimeFigureOut">
              <a:rPr lang="en-CA" smtClean="0"/>
              <a:t>22/01/2016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02" tIns="46951" rIns="93902" bIns="4695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8"/>
            <a:ext cx="5618480" cy="4189095"/>
          </a:xfrm>
          <a:prstGeom prst="rect">
            <a:avLst/>
          </a:prstGeom>
        </p:spPr>
        <p:txBody>
          <a:bodyPr vert="horz" lIns="93902" tIns="46951" rIns="93902" bIns="469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6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r">
              <a:defRPr sz="1200"/>
            </a:lvl1pPr>
          </a:lstStyle>
          <a:p>
            <a:fld id="{594B747E-676A-418B-B7AC-3B6664360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20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34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4680520" cy="92211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95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60432" y="6329213"/>
            <a:ext cx="43204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2B4CEA-24AA-48EA-9A3B-6765E192954A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475656" y="44624"/>
            <a:ext cx="511256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75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7544" y="5301208"/>
            <a:ext cx="4608512" cy="866527"/>
          </a:xfrm>
        </p:spPr>
        <p:txBody>
          <a:bodyPr>
            <a:noAutofit/>
          </a:bodyPr>
          <a:lstStyle/>
          <a:p>
            <a:pPr algn="l"/>
            <a:r>
              <a:rPr lang="en-US" dirty="0" err="1" smtClean="0">
                <a:latin typeface="+mn-lt"/>
              </a:rPr>
              <a:t>ManagerWeb</a:t>
            </a:r>
            <a:r>
              <a:rPr lang="en-US" dirty="0" smtClean="0">
                <a:latin typeface="+mn-lt"/>
              </a:rPr>
              <a:t> 1.0 Update</a:t>
            </a:r>
            <a:br>
              <a:rPr lang="en-US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January 22, 2016</a:t>
            </a:r>
            <a:endParaRPr lang="en-CA" sz="2000" dirty="0">
              <a:latin typeface="+mn-lt"/>
            </a:endParaRPr>
          </a:p>
        </p:txBody>
      </p:sp>
      <p:pic>
        <p:nvPicPr>
          <p:cNvPr id="1026" name="AA6A1231-5CB5-413B-A35F-257C4DD41F4B" descr="6210FBF4-8FE4-44B3-97C1-11043567AD80@fglcorpor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92" y="1268760"/>
            <a:ext cx="61214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1.0 Feature Set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268760"/>
            <a:ext cx="8075240" cy="4525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Dashboard (Homepage)</a:t>
            </a:r>
          </a:p>
          <a:p>
            <a:pPr lvl="0"/>
            <a:r>
              <a:rPr lang="en-US" dirty="0" smtClean="0"/>
              <a:t>Document </a:t>
            </a:r>
            <a:r>
              <a:rPr lang="en-US" dirty="0"/>
              <a:t>Library</a:t>
            </a:r>
            <a:endParaRPr lang="en-CA" dirty="0"/>
          </a:p>
          <a:p>
            <a:pPr lvl="1"/>
            <a:r>
              <a:rPr lang="en-US" dirty="0"/>
              <a:t>bona fide content management</a:t>
            </a:r>
            <a:endParaRPr lang="en-CA" dirty="0"/>
          </a:p>
          <a:p>
            <a:pPr lvl="1"/>
            <a:r>
              <a:rPr lang="en-US" dirty="0"/>
              <a:t>abandonment of rigid, pre-determined information hierarchy</a:t>
            </a:r>
            <a:endParaRPr lang="en-CA" dirty="0"/>
          </a:p>
          <a:p>
            <a:pPr lvl="0"/>
            <a:r>
              <a:rPr lang="en-US" dirty="0"/>
              <a:t>Communications</a:t>
            </a:r>
            <a:endParaRPr lang="en-CA" dirty="0"/>
          </a:p>
          <a:p>
            <a:pPr lvl="1"/>
            <a:r>
              <a:rPr lang="en-US" dirty="0"/>
              <a:t>selected, regular communications transitioned from traditional email distribution</a:t>
            </a:r>
            <a:endParaRPr lang="en-CA" dirty="0"/>
          </a:p>
          <a:p>
            <a:pPr lvl="1"/>
            <a:r>
              <a:rPr lang="en-US" dirty="0"/>
              <a:t>persistent, accessible archive</a:t>
            </a:r>
            <a:endParaRPr lang="en-CA" dirty="0"/>
          </a:p>
          <a:p>
            <a:pPr lvl="0"/>
            <a:r>
              <a:rPr lang="en-US" dirty="0"/>
              <a:t>Packages (Featured Content)</a:t>
            </a:r>
            <a:endParaRPr lang="en-CA" dirty="0"/>
          </a:p>
          <a:p>
            <a:pPr lvl="0"/>
            <a:r>
              <a:rPr lang="en-US" dirty="0"/>
              <a:t>Calendar</a:t>
            </a:r>
            <a:endParaRPr lang="en-CA" dirty="0"/>
          </a:p>
          <a:p>
            <a:pPr lvl="0"/>
            <a:r>
              <a:rPr lang="en-US" dirty="0"/>
              <a:t>Alerts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7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Timelines</a:t>
            </a:r>
            <a:endParaRPr lang="en-US" sz="3600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1536102" y="14567"/>
            <a:ext cx="4806731" cy="70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Deliverables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196752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1.0: Limited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1.1: First National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2.0+: Subsequent National releases</a:t>
            </a:r>
            <a:endParaRPr lang="en-CA" dirty="0"/>
          </a:p>
          <a:p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652392" y="1207017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Direct content population during limited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Information Architecture (IA) and Taxonomy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Process outline</a:t>
            </a:r>
            <a:endParaRPr lang="en-CA" dirty="0"/>
          </a:p>
          <a:p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77686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Training/Support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ManagerWeb</a:t>
            </a:r>
            <a:r>
              <a:rPr lang="en-US" dirty="0"/>
              <a:t> feature overview/training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Content management best practices, </a:t>
            </a:r>
            <a:r>
              <a:rPr lang="en-US" dirty="0" smtClean="0"/>
              <a:t>workflow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One-on-one training and/or workshops</a:t>
            </a:r>
            <a:endParaRPr lang="en-CA" dirty="0"/>
          </a:p>
          <a:p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4652392" y="2996952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Application documentation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Content delivery/management documentation</a:t>
            </a:r>
            <a:endParaRPr lang="en-CA" dirty="0"/>
          </a:p>
          <a:p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737652" y="4869160"/>
            <a:ext cx="765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Requirements/Design/UX/UI/Project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Wireframes/Mockups, User Stories, Formal/Informal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Feedback/Survey/Focus Groups, Resource Coordination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09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Development Status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21368"/>
              </p:ext>
            </p:extLst>
          </p:nvPr>
        </p:nvGraphicFramePr>
        <p:xfrm>
          <a:off x="683568" y="5157192"/>
          <a:ext cx="4536504" cy="76009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53102"/>
                <a:gridCol w="1002453"/>
                <a:gridCol w="609086"/>
                <a:gridCol w="1235759"/>
                <a:gridCol w="93610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Dev Tasks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Done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Progressing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Pending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Count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149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94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%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100%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8%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26%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63%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99959"/>
            <a:ext cx="45434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455499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Priorities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Alerts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Featured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Communications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25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6268</TotalTime>
  <Words>146</Words>
  <Application>Microsoft Office PowerPoint</Application>
  <PresentationFormat>On-screen Show (4:3)</PresentationFormat>
  <Paragraphs>56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ManagerWeb 1.0 Update January 22, 2016</vt:lpstr>
      <vt:lpstr>1.0 Feature Set</vt:lpstr>
      <vt:lpstr>Timelines</vt:lpstr>
      <vt:lpstr>Deliverables</vt:lpstr>
      <vt:lpstr>Development Status</vt:lpstr>
    </vt:vector>
  </TitlesOfParts>
  <Company>The Forzani Group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Micah.Kalen@fglsports.com</dc:creator>
  <cp:lastModifiedBy>Daryl Suttie</cp:lastModifiedBy>
  <cp:revision>180</cp:revision>
  <cp:lastPrinted>2015-11-30T16:54:22Z</cp:lastPrinted>
  <dcterms:created xsi:type="dcterms:W3CDTF">2013-08-07T00:28:51Z</dcterms:created>
  <dcterms:modified xsi:type="dcterms:W3CDTF">2016-01-22T16:35:04Z</dcterms:modified>
</cp:coreProperties>
</file>