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12/02/2016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4608512" cy="86652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+mn-lt"/>
              </a:rPr>
              <a:t>ManagerWeb</a:t>
            </a:r>
            <a:r>
              <a:rPr lang="en-US" dirty="0" smtClean="0">
                <a:latin typeface="+mn-lt"/>
              </a:rPr>
              <a:t>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February </a:t>
            </a:r>
            <a:r>
              <a:rPr lang="en-US" sz="2000" dirty="0" smtClean="0">
                <a:latin typeface="+mn-lt"/>
              </a:rPr>
              <a:t>12, </a:t>
            </a:r>
            <a:r>
              <a:rPr lang="en-US" sz="2000" dirty="0" smtClean="0">
                <a:latin typeface="+mn-lt"/>
              </a:rPr>
              <a:t>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Optional Left Navigation </a:t>
            </a:r>
            <a:r>
              <a:rPr lang="en-US" sz="2000" dirty="0" smtClean="0"/>
              <a:t>(added Jan. 2016)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Urgent Messaging </a:t>
            </a:r>
            <a:r>
              <a:rPr lang="en-US" sz="2000" dirty="0"/>
              <a:t>(added Jan. 2016</a:t>
            </a:r>
            <a:r>
              <a:rPr lang="en-US" sz="2000" dirty="0" smtClean="0"/>
              <a:t>)</a:t>
            </a:r>
          </a:p>
          <a:p>
            <a:pPr lvl="0"/>
            <a:r>
              <a:rPr lang="en-US" dirty="0" smtClean="0"/>
              <a:t>Security compliance </a:t>
            </a:r>
            <a:r>
              <a:rPr lang="en-US" sz="2000" dirty="0" smtClean="0"/>
              <a:t>(added Jan. 2016)</a:t>
            </a:r>
            <a:endParaRPr lang="en-US" dirty="0" smtClean="0"/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8832" cy="502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1.0: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1.1: First National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2.0+: Subsequent National releases</a:t>
            </a:r>
            <a:endParaRPr lang="en-CA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Direct content population during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Architecture (IA) and Taxonomy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 outline</a:t>
            </a:r>
            <a:endParaRPr lang="en-CA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ManagerWeb</a:t>
            </a:r>
            <a:r>
              <a:rPr lang="en-US" dirty="0"/>
              <a:t> feature overview/training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best practices, </a:t>
            </a:r>
            <a:r>
              <a:rPr lang="en-US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 training and/or workshops</a:t>
            </a:r>
            <a:endParaRPr lang="en-CA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 documentation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delivery/management documentation</a:t>
            </a:r>
            <a:endParaRPr lang="en-CA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52392" y="4208021"/>
            <a:ext cx="361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Feedback/Survey/Focus Groups, Resource Coordination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3066" y="4797152"/>
            <a:ext cx="3618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 Assurance / 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Once-over of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UAT: Ops resources actually use the application and provide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25747"/>
              </p:ext>
            </p:extLst>
          </p:nvPr>
        </p:nvGraphicFramePr>
        <p:xfrm>
          <a:off x="243516" y="4071555"/>
          <a:ext cx="4536504" cy="1003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0395"/>
                <a:gridCol w="815940"/>
                <a:gridCol w="757921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600" b="1" u="none" strike="noStrike" dirty="0" smtClean="0">
                          <a:effectLst/>
                        </a:rPr>
                      </a:br>
                      <a:r>
                        <a:rPr lang="en-CA" sz="1600" b="1" u="none" strike="noStrike" dirty="0" smtClean="0">
                          <a:effectLst/>
                        </a:rPr>
                        <a:t>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smtClean="0">
                          <a:effectLst/>
                        </a:rPr>
                        <a:t>Review*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Progressing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Pending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157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68%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21%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42142" y="220486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Urgent Notice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96070"/>
              </p:ext>
            </p:extLst>
          </p:nvPr>
        </p:nvGraphicFramePr>
        <p:xfrm>
          <a:off x="222255" y="5527734"/>
          <a:ext cx="4536504" cy="69532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269"/>
                <a:gridCol w="835907"/>
                <a:gridCol w="720080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000" b="1" u="none" strike="noStrike" dirty="0" smtClean="0">
                          <a:effectLst/>
                        </a:rPr>
                      </a:br>
                      <a:r>
                        <a:rPr lang="en-CA" sz="1000" b="1" u="none" strike="noStrike" dirty="0" smtClean="0">
                          <a:effectLst/>
                        </a:rPr>
                        <a:t>Tasks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Complete*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Review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Progressing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Pending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Count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157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36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%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100%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23%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64%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13%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255" y="52236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Previous Update – </a:t>
            </a:r>
            <a:r>
              <a:rPr lang="en-US" sz="1200" i="1" dirty="0" smtClean="0"/>
              <a:t>Feb</a:t>
            </a:r>
            <a:r>
              <a:rPr lang="en-US" sz="1200" i="1" dirty="0" smtClean="0"/>
              <a:t>. 5</a:t>
            </a:r>
            <a:endParaRPr lang="en-CA" sz="1200" i="1" dirty="0"/>
          </a:p>
        </p:txBody>
      </p:sp>
      <p:sp>
        <p:nvSpPr>
          <p:cNvPr id="8" name="Rectangle 7"/>
          <p:cNvSpPr/>
          <p:nvPr/>
        </p:nvSpPr>
        <p:spPr>
          <a:xfrm>
            <a:off x="5076056" y="5733256"/>
            <a:ext cx="42864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*Complete: No further development/adjustments</a:t>
            </a:r>
          </a:p>
          <a:p>
            <a:r>
              <a:rPr lang="en-US" sz="1400" dirty="0" smtClean="0"/>
              <a:t>prior to </a:t>
            </a:r>
            <a:r>
              <a:rPr lang="en-US" sz="1400" dirty="0" smtClean="0"/>
              <a:t>demo/UAT</a:t>
            </a:r>
          </a:p>
          <a:p>
            <a:r>
              <a:rPr lang="en-US" sz="1400" dirty="0" smtClean="0"/>
              <a:t>*Review: Ready for QA</a:t>
            </a:r>
            <a:endParaRPr lang="en-CA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1095"/>
            <a:ext cx="38195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239</Words>
  <Application>Microsoft Office PowerPoint</Application>
  <PresentationFormat>On-screen Show (4:3)</PresentationFormat>
  <Paragraphs>86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ManagerWeb 1.0 Update February 12,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188</cp:revision>
  <cp:lastPrinted>2016-02-05T16:20:44Z</cp:lastPrinted>
  <dcterms:created xsi:type="dcterms:W3CDTF">2013-08-07T00:28:51Z</dcterms:created>
  <dcterms:modified xsi:type="dcterms:W3CDTF">2016-02-12T16:44:44Z</dcterms:modified>
</cp:coreProperties>
</file>