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34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98B58BE-6C12-4A5D-89FC-4BF7955A4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89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98B58BE-6C12-4A5D-89FC-4BF7955A4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2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59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936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7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52256"/>
            <a:ext cx="8686800" cy="5853344"/>
          </a:xfrm>
        </p:spPr>
        <p:txBody>
          <a:bodyPr/>
          <a:lstStyle/>
          <a:p>
            <a:r>
              <a:rPr lang="en-US" sz="2800" dirty="0" smtClean="0"/>
              <a:t>Create an application for keeping lists of notes</a:t>
            </a:r>
          </a:p>
          <a:p>
            <a:pPr lvl="1"/>
            <a:r>
              <a:rPr lang="en-US" sz="2600" dirty="0" smtClean="0"/>
              <a:t>Each notes list has a title and category</a:t>
            </a:r>
          </a:p>
          <a:p>
            <a:pPr lvl="2"/>
            <a:r>
              <a:rPr lang="en-US" sz="2400" dirty="0" smtClean="0"/>
              <a:t>Show the title + category of the lists in a </a:t>
            </a:r>
            <a:r>
              <a:rPr lang="en-US" sz="2400" dirty="0" err="1" smtClean="0"/>
              <a:t>UITableViewController</a:t>
            </a:r>
            <a:endParaRPr lang="en-US" sz="2400" dirty="0" smtClean="0"/>
          </a:p>
          <a:p>
            <a:pPr lvl="2"/>
            <a:r>
              <a:rPr lang="en-US" sz="2400" dirty="0" smtClean="0"/>
              <a:t>Add an "Add new list" button for creating new list</a:t>
            </a:r>
          </a:p>
          <a:p>
            <a:pPr lvl="2"/>
            <a:r>
              <a:rPr lang="en-US" sz="2400" dirty="0" smtClean="0"/>
              <a:t>Add a remove button for a list</a:t>
            </a:r>
          </a:p>
          <a:p>
            <a:pPr lvl="3"/>
            <a:r>
              <a:rPr lang="en-US" sz="2200" dirty="0" smtClean="0"/>
              <a:t>When the button is clicked and the list has notes, ask the user if they are sure to remove the list</a:t>
            </a:r>
          </a:p>
          <a:p>
            <a:pPr lvl="1"/>
            <a:r>
              <a:rPr lang="en-US" sz="2600" dirty="0"/>
              <a:t>When clicking a list, go to another scene, showing the list's title and notes</a:t>
            </a:r>
          </a:p>
          <a:p>
            <a:pPr lvl="2"/>
            <a:r>
              <a:rPr lang="en-US" sz="2400" dirty="0"/>
              <a:t>Provide add and remove note </a:t>
            </a:r>
            <a:r>
              <a:rPr lang="en-US" sz="2400" dirty="0" smtClean="0"/>
              <a:t>functionality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6170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25623"/>
            <a:ext cx="8686800" cy="5879977"/>
          </a:xfrm>
        </p:spPr>
        <p:txBody>
          <a:bodyPr/>
          <a:lstStyle/>
          <a:p>
            <a:r>
              <a:rPr lang="en-US" sz="2800" dirty="0" smtClean="0"/>
              <a:t>(cont.) Create an application for keeping lists of notes</a:t>
            </a:r>
          </a:p>
          <a:p>
            <a:pPr lvl="1"/>
            <a:r>
              <a:rPr lang="en-US" sz="2600" dirty="0" smtClean="0"/>
              <a:t>When clicking a note, show another scene with the note details</a:t>
            </a:r>
          </a:p>
          <a:p>
            <a:pPr lvl="2"/>
            <a:r>
              <a:rPr lang="en-US" sz="2400" dirty="0" smtClean="0"/>
              <a:t>The note details should have editable title, description and optional date (must be in the future)</a:t>
            </a:r>
            <a:endParaRPr lang="en-US" dirty="0"/>
          </a:p>
          <a:p>
            <a:pPr lvl="1"/>
            <a:r>
              <a:rPr lang="en-US" sz="2600" dirty="0"/>
              <a:t>Create a Note and List classes</a:t>
            </a:r>
          </a:p>
          <a:p>
            <a:pPr lvl="1"/>
            <a:r>
              <a:rPr lang="en-US" sz="2600" dirty="0"/>
              <a:t>Create a </a:t>
            </a:r>
            <a:r>
              <a:rPr lang="en-US" sz="2600" dirty="0" err="1"/>
              <a:t>ListsData</a:t>
            </a:r>
            <a:r>
              <a:rPr lang="en-US" sz="2600" dirty="0"/>
              <a:t> class that provides functionality for working with lists</a:t>
            </a:r>
          </a:p>
          <a:p>
            <a:pPr lvl="2"/>
            <a:r>
              <a:rPr lang="en-US" sz="2400" dirty="0"/>
              <a:t>Hold an instance of this class in the ViewControllers</a:t>
            </a:r>
          </a:p>
          <a:p>
            <a:pPr lvl="1"/>
            <a:r>
              <a:rPr lang="en-US" sz="2600"/>
              <a:t>Use </a:t>
            </a:r>
            <a:r>
              <a:rPr lang="en-US" sz="2600" smtClean="0"/>
              <a:t>storyboards</a:t>
            </a:r>
            <a:r>
              <a:rPr lang="en-US" sz="2600"/>
              <a:t>, </a:t>
            </a:r>
            <a:r>
              <a:rPr lang="en-US" sz="2600" smtClean="0"/>
              <a:t>segues </a:t>
            </a:r>
            <a:r>
              <a:rPr lang="en-US" sz="2600"/>
              <a:t>and </a:t>
            </a:r>
            <a:r>
              <a:rPr lang="en-US" sz="2600" smtClean="0"/>
              <a:t>unwinding </a:t>
            </a:r>
            <a:r>
              <a:rPr lang="en-US" sz="2600" dirty="0"/>
              <a:t>segues</a:t>
            </a:r>
          </a:p>
        </p:txBody>
      </p:sp>
    </p:spTree>
    <p:extLst>
      <p:ext uri="{BB962C8B-B14F-4D97-AF65-F5344CB8AC3E}">
        <p14:creationId xmlns:p14="http://schemas.microsoft.com/office/powerpoint/2010/main" val="2321649687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38</TotalTime>
  <Words>170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Cambria</vt:lpstr>
      <vt:lpstr>Consolas</vt:lpstr>
      <vt:lpstr>Corbel</vt:lpstr>
      <vt:lpstr>Wingdings 2</vt:lpstr>
      <vt:lpstr>Telerik Academy theme</vt:lpstr>
      <vt:lpstr>Homework</vt:lpstr>
      <vt:lpstr>Homework (2)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Storyboards, Views and Transitions</dc:title>
  <dc:creator>Doncho Minkov</dc:creator>
  <cp:lastModifiedBy>bgatev@abv.bg</cp:lastModifiedBy>
  <cp:revision>204</cp:revision>
  <dcterms:created xsi:type="dcterms:W3CDTF">2014-10-26T15:59:43Z</dcterms:created>
  <dcterms:modified xsi:type="dcterms:W3CDTF">2014-11-02T17:05:00Z</dcterms:modified>
</cp:coreProperties>
</file>