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73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2.%20Refactoring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12. 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unite 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3227</TotalTime>
  <Words>98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Boiko Gatev</cp:lastModifiedBy>
  <cp:revision>1163</cp:revision>
  <dcterms:created xsi:type="dcterms:W3CDTF">2007-12-08T16:03:35Z</dcterms:created>
  <dcterms:modified xsi:type="dcterms:W3CDTF">2014-05-29T09:09:54Z</dcterms:modified>
  <cp:category>quality code, software engineering</cp:category>
</cp:coreProperties>
</file>