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6D5996-8C54-4963-8626-D093941D0023}" type="datetime1">
              <a:rPr lang="en-US"/>
              <a:pPr/>
              <a:t>11/14/2014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BC69-070C-457F-A8C9-272609E14384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58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6AEDF5-938B-4118-96D5-C71710133047}" type="datetime1">
              <a:rPr lang="en-US"/>
              <a:pPr/>
              <a:t>11/14/2014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9A271-794A-49E8-A103-9486E34AA62F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7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560"/>
            <a:ext cx="8686800" cy="5422776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show a simple window, it contains two controls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r>
              <a:rPr lang="en-US" sz="2800" dirty="0"/>
              <a:t> and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with a single line of text. If you pull the thumb in the slider to the right, the font size of the text is increased </a:t>
            </a:r>
            <a:r>
              <a:rPr lang="en-US" sz="2800" dirty="0" smtClean="0"/>
              <a:t>immediately. Add a label that shows the current font size. Use data binding.</a:t>
            </a:r>
            <a:endParaRPr lang="en-US" sz="28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 smtClean="0"/>
              <a:t>to the </a:t>
            </a:r>
            <a:r>
              <a:rPr lang="en-US" sz="2800" dirty="0"/>
              <a:t>previous exercise </a:t>
            </a:r>
            <a:r>
              <a:rPr lang="en-US" sz="2800" dirty="0" smtClean="0"/>
              <a:t>few buttons </a:t>
            </a:r>
            <a:r>
              <a:rPr lang="en-US" sz="2800" dirty="0"/>
              <a:t>each of which applies a preset value to the slider. When you click the "Set to Large" button the  code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sz="2800" dirty="0" smtClean="0"/>
              <a:t> </a:t>
            </a:r>
            <a:r>
              <a:rPr lang="en-US" sz="2800" dirty="0"/>
              <a:t>event sets the value of the slider, which in turn forces a change to the font size of the text through data </a:t>
            </a:r>
            <a:r>
              <a:rPr lang="en-US" sz="2800" dirty="0" smtClean="0"/>
              <a:t>binding.</a:t>
            </a:r>
            <a:endParaRPr lang="bg-BG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</a:t>
            </a:r>
            <a:r>
              <a:rPr lang="en-US" sz="2800" dirty="0" smtClean="0"/>
              <a:t>shows </a:t>
            </a:r>
            <a:r>
              <a:rPr lang="en-US" sz="2800" dirty="0"/>
              <a:t>a simple </a:t>
            </a:r>
            <a:r>
              <a:rPr lang="en-US" sz="2800" dirty="0" smtClean="0"/>
              <a:t>window, </a:t>
            </a:r>
            <a:r>
              <a:rPr lang="en-US" sz="2800" dirty="0"/>
              <a:t>which </a:t>
            </a:r>
            <a:r>
              <a:rPr lang="en-US" sz="2800" dirty="0" smtClean="0"/>
              <a:t>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and setup </a:t>
            </a:r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draw its text from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and </a:t>
            </a:r>
            <a:r>
              <a:rPr lang="en-US" sz="2800" dirty="0"/>
              <a:t>its current foreground and background </a:t>
            </a:r>
            <a:r>
              <a:rPr lang="en-US" sz="2800" dirty="0" smtClean="0"/>
              <a:t>colors  </a:t>
            </a:r>
            <a:r>
              <a:rPr lang="en-US" sz="2800" dirty="0"/>
              <a:t>from separate lists of </a:t>
            </a:r>
            <a:r>
              <a:rPr lang="en-US" sz="2800" dirty="0" smtClean="0"/>
              <a:t>colors.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8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1968</TotalTime>
  <Words>222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Universal Data Binding</dc:title>
  <dc:creator>Telerik Academy</dc:creator>
  <cp:lastModifiedBy>Boiko Gatev</cp:lastModifiedBy>
  <cp:revision>106</cp:revision>
  <dcterms:created xsi:type="dcterms:W3CDTF">2013-03-07T17:10:55Z</dcterms:created>
  <dcterms:modified xsi:type="dcterms:W3CDTF">2014-11-14T07:06:59Z</dcterms:modified>
</cp:coreProperties>
</file>