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
  </p:notesMasterIdLst>
  <p:sldIdLst>
    <p:sldId id="294"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4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2DDD7-03F9-4FF6-8719-2D591E3E0DFB}" type="datetimeFigureOut">
              <a:rPr lang="en-US" smtClean="0"/>
              <a:t>11/14/2014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B7AD2-9F0F-44D2-85A9-184761B6956E}" type="slidenum">
              <a:rPr lang="en-US" smtClean="0"/>
              <a:t>‹#›</a:t>
            </a:fld>
            <a:endParaRPr lang="en-US"/>
          </a:p>
        </p:txBody>
      </p:sp>
    </p:spTree>
    <p:extLst>
      <p:ext uri="{BB962C8B-B14F-4D97-AF65-F5344CB8AC3E}">
        <p14:creationId xmlns:p14="http://schemas.microsoft.com/office/powerpoint/2010/main" val="289961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2403" name="Rectangle 3"/>
          <p:cNvSpPr>
            <a:spLocks noGrp="1" noChangeArrowheads="1"/>
          </p:cNvSpPr>
          <p:nvPr>
            <p:ph type="dt" sz="quarter" idx="1"/>
          </p:nvPr>
        </p:nvSpPr>
        <p:spPr>
          <a:noFill/>
        </p:spPr>
        <p:txBody>
          <a:bodyPr/>
          <a:lstStyle/>
          <a:p>
            <a:fld id="{A01C0A49-A16A-4B02-81B4-22E85DB6505F}" type="datetime1">
              <a:rPr lang="en-US" smtClean="0"/>
              <a:pPr/>
              <a:t>11/14/2014</a:t>
            </a:fld>
            <a:r>
              <a:rPr lang="en-US" dirty="0" smtClean="0"/>
              <a:t>07/16/96</a:t>
            </a:r>
            <a:endParaRPr lang="en-US" sz="1200" i="0" dirty="0" smtClean="0"/>
          </a:p>
        </p:txBody>
      </p:sp>
      <p:sp>
        <p:nvSpPr>
          <p:cNvPr id="10240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2405" name="Rectangle 7"/>
          <p:cNvSpPr>
            <a:spLocks noGrp="1" noChangeArrowheads="1"/>
          </p:cNvSpPr>
          <p:nvPr>
            <p:ph type="sldNum" sz="quarter" idx="5"/>
          </p:nvPr>
        </p:nvSpPr>
        <p:spPr>
          <a:noFill/>
        </p:spPr>
        <p:txBody>
          <a:bodyPr/>
          <a:lstStyle/>
          <a:p>
            <a:fld id="{8D30ABA1-D3AE-4C6F-905D-279274D8F3CE}" type="slidenum">
              <a:rPr lang="en-US" smtClean="0"/>
              <a:pPr/>
              <a:t>1</a:t>
            </a:fld>
            <a:r>
              <a:rPr lang="en-US" dirty="0" smtClean="0"/>
              <a:t>##</a:t>
            </a:r>
            <a:endParaRPr lang="en-US" sz="1200" i="0" dirty="0" smtClean="0"/>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930082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2" name="Text Placeholder 6"/>
          <p:cNvSpPr>
            <a:spLocks noGrp="1"/>
          </p:cNvSpPr>
          <p:nvPr userDrawn="1"/>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3" name="Text Placeholder 7"/>
          <p:cNvSpPr>
            <a:spLocks noGrp="1"/>
          </p:cNvSpPr>
          <p:nvPr userDrawn="1"/>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2"/>
              </a:rPr>
              <a:t>http://academy.telerik.com</a:t>
            </a:r>
            <a:r>
              <a:rPr lang="en-US" dirty="0" smtClean="0"/>
              <a:t> </a:t>
            </a:r>
            <a:endParaRPr lang="en-US" dirty="0"/>
          </a:p>
        </p:txBody>
      </p:sp>
      <p:sp>
        <p:nvSpPr>
          <p:cNvPr id="9" name="Text Placeholder 13"/>
          <p:cNvSpPr>
            <a:spLocks noGrp="1"/>
          </p:cNvSpPr>
          <p:nvPr userDrawn="1"/>
        </p:nvSpPr>
        <p:spPr>
          <a:xfrm>
            <a:off x="429087" y="4928076"/>
            <a:ext cx="3990513" cy="830997"/>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Apps for Windows</a:t>
            </a:r>
            <a:r>
              <a:rPr lang="en-US" baseline="0" dirty="0" smtClean="0"/>
              <a:t> Phone &amp; Windows Store</a:t>
            </a:r>
            <a:endParaRPr lang="en-US" dirty="0"/>
          </a:p>
        </p:txBody>
      </p:sp>
    </p:spTree>
    <p:extLst>
      <p:ext uri="{BB962C8B-B14F-4D97-AF65-F5344CB8AC3E}">
        <p14:creationId xmlns:p14="http://schemas.microsoft.com/office/powerpoint/2010/main" val="20092704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0D0C658-0708-42D0-A542-83CC15D54131}" type="slidenum">
              <a:rPr lang="en-US" smtClean="0"/>
              <a:t>‹#›</a:t>
            </a:fld>
            <a:endParaRPr lang="en-US"/>
          </a:p>
        </p:txBody>
      </p:sp>
    </p:spTree>
    <p:extLst>
      <p:ext uri="{BB962C8B-B14F-4D97-AF65-F5344CB8AC3E}">
        <p14:creationId xmlns:p14="http://schemas.microsoft.com/office/powerpoint/2010/main" val="19664685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0D0C658-0708-42D0-A542-83CC15D54131}" type="slidenum">
              <a:rPr lang="en-US" smtClean="0"/>
              <a:t>‹#›</a:t>
            </a:fld>
            <a:endParaRPr lang="en-US"/>
          </a:p>
        </p:txBody>
      </p:sp>
    </p:spTree>
    <p:extLst>
      <p:ext uri="{BB962C8B-B14F-4D97-AF65-F5344CB8AC3E}">
        <p14:creationId xmlns:p14="http://schemas.microsoft.com/office/powerpoint/2010/main" val="90742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7652963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236924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293621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dirty="0" smtClean="0"/>
              <a:t>Exercises</a:t>
            </a:r>
            <a:endParaRPr lang="bg-BG" smtClean="0"/>
          </a:p>
        </p:txBody>
      </p:sp>
      <p:sp>
        <p:nvSpPr>
          <p:cNvPr id="425987" name="Rectangle 3"/>
          <p:cNvSpPr>
            <a:spLocks noGrp="1" noChangeArrowheads="1"/>
          </p:cNvSpPr>
          <p:nvPr>
            <p:ph idx="1"/>
          </p:nvPr>
        </p:nvSpPr>
        <p:spPr/>
        <p:txBody>
          <a:bodyPr/>
          <a:lstStyle/>
          <a:p>
            <a:pPr marL="444500" indent="-444500">
              <a:buFontTx/>
              <a:buAutoNum type="arabicPeriod"/>
              <a:tabLst/>
              <a:defRPr/>
            </a:pPr>
            <a:r>
              <a:rPr lang="en-US" sz="2800" dirty="0" smtClean="0"/>
              <a:t>Write a program to manage a simple system with information about towns and countries. Each country is described by name, language, national flag and list of towns. Each town is described by name, population and country. You should create navigation over the towns and countries. Enable editing the information about them. Don't use </a:t>
            </a:r>
            <a:r>
              <a:rPr lang="en-US" sz="2800" dirty="0" smtClean="0">
                <a:solidFill>
                  <a:schemeClr val="accent5">
                    <a:lumMod val="20000"/>
                    <a:lumOff val="80000"/>
                  </a:schemeClr>
                </a:solidFill>
                <a:cs typeface="Consolas" pitchFamily="49" charset="0"/>
              </a:rPr>
              <a:t>list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cs typeface="Consolas" pitchFamily="49" charset="0"/>
              </a:rPr>
              <a:t>controls</a:t>
            </a:r>
            <a:r>
              <a:rPr lang="en-US" sz="2800" dirty="0" smtClean="0"/>
              <a:t> but only </a:t>
            </a:r>
            <a:r>
              <a:rPr lang="en-US" sz="2800" dirty="0" smtClean="0">
                <a:solidFill>
                  <a:schemeClr val="accent5">
                    <a:lumMod val="20000"/>
                    <a:lumOff val="80000"/>
                  </a:schemeClr>
                </a:solidFill>
                <a:cs typeface="Consolas" pitchFamily="49" charset="0"/>
              </a:rPr>
              <a:t>text boxes</a:t>
            </a:r>
            <a:r>
              <a:rPr lang="en-US" sz="2800" dirty="0" smtClean="0">
                <a:solidFill>
                  <a:schemeClr val="accent5">
                    <a:lumMod val="20000"/>
                    <a:lumOff val="80000"/>
                  </a:schemeClr>
                </a:solidFill>
              </a:rPr>
              <a:t> </a:t>
            </a:r>
            <a:r>
              <a:rPr lang="en-US" sz="2800" dirty="0" smtClean="0"/>
              <a:t>and simple binding</a:t>
            </a:r>
          </a:p>
          <a:p>
            <a:pPr marL="444500" indent="-444500">
              <a:buFontTx/>
              <a:buAutoNum type="arabicPeriod"/>
              <a:tabLst/>
              <a:defRPr/>
            </a:pPr>
            <a:r>
              <a:rPr lang="en-US" sz="2800" dirty="0" smtClean="0"/>
              <a:t>Rewrite the previous exercise using </a:t>
            </a:r>
            <a:r>
              <a:rPr lang="en-US" sz="2800" dirty="0">
                <a:solidFill>
                  <a:schemeClr val="accent5">
                    <a:lumMod val="20000"/>
                    <a:lumOff val="80000"/>
                  </a:schemeClr>
                </a:solidFill>
                <a:cs typeface="Consolas" pitchFamily="49" charset="0"/>
              </a:rPr>
              <a:t>list </a:t>
            </a:r>
            <a:r>
              <a:rPr lang="en-US" sz="2800" dirty="0" smtClean="0">
                <a:solidFill>
                  <a:schemeClr val="accent5">
                    <a:lumMod val="20000"/>
                    <a:lumOff val="80000"/>
                  </a:schemeClr>
                </a:solidFill>
                <a:cs typeface="Consolas" pitchFamily="49" charset="0"/>
              </a:rPr>
              <a:t>controls</a:t>
            </a:r>
            <a:r>
              <a:rPr lang="en-US" sz="2800" dirty="0" smtClean="0"/>
              <a:t>.</a:t>
            </a:r>
            <a:endParaRPr lang="en-US" sz="28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22864457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796</TotalTime>
  <Words>110</Words>
  <Application>Microsoft Office PowerPoint</Application>
  <PresentationFormat>On-screen Show (4:3)</PresentationFormat>
  <Paragraphs>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Cambria</vt:lpstr>
      <vt:lpstr>Consolas</vt:lpstr>
      <vt:lpstr>Corbel</vt:lpstr>
      <vt:lpstr>Wingdings 2</vt:lpstr>
      <vt:lpstr>Telerik Academy</vt:lpstr>
      <vt:lpstr>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Universal Data Binding</dc:title>
  <dc:creator>Telerik Academy</dc:creator>
  <cp:lastModifiedBy>Boiko Gatev</cp:lastModifiedBy>
  <cp:revision>113</cp:revision>
  <dcterms:created xsi:type="dcterms:W3CDTF">2013-03-07T17:10:55Z</dcterms:created>
  <dcterms:modified xsi:type="dcterms:W3CDTF">2014-11-14T07:11:28Z</dcterms:modified>
</cp:coreProperties>
</file>