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7" r:id="rId2"/>
    <p:sldId id="32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4D37A-E132-414F-ADBD-42F2B9808C4B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E20FC-804B-4AA7-836A-549318D9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6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8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3CCE995-4A32-4547-9FFC-A38D66C5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3CCE995-4A32-4547-9FFC-A38D66C5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4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94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8006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295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8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13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module that exposes methods</a:t>
            </a:r>
            <a:r>
              <a:rPr lang="en-US" dirty="0"/>
              <a:t> </a:t>
            </a:r>
            <a:r>
              <a:rPr lang="en-US" dirty="0" smtClean="0"/>
              <a:t>for performing HTTP requests by given URL and headers</a:t>
            </a:r>
          </a:p>
          <a:p>
            <a:pPr lvl="1"/>
            <a:r>
              <a:rPr lang="en-US" dirty="0" err="1" smtClean="0"/>
              <a:t>getJSON</a:t>
            </a:r>
            <a:r>
              <a:rPr lang="en-US" dirty="0" smtClean="0"/>
              <a:t> and </a:t>
            </a:r>
            <a:r>
              <a:rPr lang="en-US" dirty="0" err="1" smtClean="0"/>
              <a:t>postJSON</a:t>
            </a:r>
            <a:endParaRPr lang="bg-BG" dirty="0" smtClean="0"/>
          </a:p>
          <a:p>
            <a:pPr lvl="2"/>
            <a:r>
              <a:rPr lang="en-US" dirty="0" smtClean="0"/>
              <a:t>Both methods should work with promises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developer documentation of Twitter</a:t>
            </a:r>
          </a:p>
          <a:p>
            <a:pPr lvl="1"/>
            <a:r>
              <a:rPr lang="en-US" dirty="0" smtClean="0"/>
              <a:t>Create a simple application that visualizes all public tweets for a given user (maybe from a textbox)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Using the REST API at 'localhost:3000/students' create a web application for managing students</a:t>
            </a:r>
          </a:p>
          <a:p>
            <a:pPr marL="862013" lvl="1" indent="-514350"/>
            <a:r>
              <a:rPr lang="en-US" dirty="0" smtClean="0"/>
              <a:t>The REST API provides methods as follows:</a:t>
            </a:r>
          </a:p>
          <a:p>
            <a:pPr marL="1154113" lvl="2" indent="-514350"/>
            <a:r>
              <a:rPr lang="en-US" dirty="0" smtClean="0"/>
              <a:t>POST creates a new student</a:t>
            </a:r>
          </a:p>
          <a:p>
            <a:pPr marL="1154113" lvl="2" indent="-514350"/>
            <a:r>
              <a:rPr lang="en-US" dirty="0" smtClean="0"/>
              <a:t>GET returns all students</a:t>
            </a:r>
          </a:p>
          <a:p>
            <a:pPr marL="1154113" lvl="2" indent="-514350"/>
            <a:r>
              <a:rPr lang="en-US" dirty="0" smtClean="0"/>
              <a:t>DELETE deletes a student by Id</a:t>
            </a:r>
          </a:p>
          <a:p>
            <a:pPr marL="862013" lvl="1" indent="-514350"/>
            <a:r>
              <a:rPr lang="en-US" dirty="0" smtClean="0"/>
              <a:t>You may extend the </a:t>
            </a:r>
            <a:r>
              <a:rPr lang="en-US" smtClean="0"/>
              <a:t>demo for </a:t>
            </a:r>
            <a:r>
              <a:rPr lang="en-US" dirty="0" err="1" smtClean="0"/>
              <a:t>jQuery.ajax</a:t>
            </a:r>
            <a:r>
              <a:rPr lang="en-US" dirty="0" smtClean="0"/>
              <a:t>()</a:t>
            </a:r>
          </a:p>
          <a:p>
            <a:pPr marL="1154113" lvl="2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2262</TotalTime>
  <Words>99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bgatev@abv.bg</cp:lastModifiedBy>
  <cp:revision>483</cp:revision>
  <dcterms:created xsi:type="dcterms:W3CDTF">2013-06-17T14:04:21Z</dcterms:created>
  <dcterms:modified xsi:type="dcterms:W3CDTF">2014-07-25T18:01:24Z</dcterms:modified>
</cp:coreProperties>
</file>