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37623-48ED-4511-86D3-84AE27BB143A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49A7-74A2-4EA5-B762-945E20D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3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1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9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7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44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00050">
              <a:buFont typeface="+mj-lt"/>
              <a:buAutoNum type="arabicPeriod"/>
            </a:pPr>
            <a:r>
              <a:rPr lang="en-US" sz="2800" dirty="0" smtClean="0"/>
              <a:t>Create the following images using Raphael:</a:t>
            </a:r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endParaRPr lang="en-US" sz="2800" dirty="0" smtClean="0"/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r>
              <a:rPr lang="en-US" sz="2800" smtClean="0"/>
              <a:t>Create </a:t>
            </a:r>
            <a:r>
              <a:rPr lang="en-US" sz="2800" dirty="0" smtClean="0"/>
              <a:t>a spiral with Raphael</a:t>
            </a:r>
          </a:p>
          <a:p>
            <a:pPr marL="746125" lvl="1" indent="-231775"/>
            <a:r>
              <a:rPr lang="en-US" sz="2600" dirty="0" smtClean="0"/>
              <a:t>*Hint: use many circles </a:t>
            </a:r>
            <a:br>
              <a:rPr lang="en-US" sz="2600" dirty="0" smtClean="0"/>
            </a:br>
            <a:r>
              <a:rPr lang="en-US" sz="2600" dirty="0" smtClean="0"/>
              <a:t>with radius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1px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developer.nokia.com/images/uploads/Telerik_brandmark_color_with_tagline_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638299"/>
            <a:ext cx="3530070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28" name="Picture 4" descr="http://upload.wikimedia.org/wikipedia/commons/9/93/Solid_color_You_Tube_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1" t="-6015" r="-3231" b="-6015"/>
          <a:stretch/>
        </p:blipFill>
        <p:spPr bwMode="auto">
          <a:xfrm>
            <a:off x="5256967" y="1638298"/>
            <a:ext cx="3002904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500" t="9238" r="56905" b="34762"/>
          <a:stretch/>
        </p:blipFill>
        <p:spPr>
          <a:xfrm>
            <a:off x="5256967" y="3422340"/>
            <a:ext cx="3002904" cy="2952688"/>
          </a:xfrm>
          <a:prstGeom prst="roundRect">
            <a:avLst>
              <a:gd name="adj" fmla="val 1711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3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243</TotalTime>
  <Words>19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 JS</dc:title>
  <dc:creator>Doncho Minkov</dc:creator>
  <cp:lastModifiedBy>Boiko Gatev</cp:lastModifiedBy>
  <cp:revision>43</cp:revision>
  <dcterms:created xsi:type="dcterms:W3CDTF">2014-05-26T13:14:58Z</dcterms:created>
  <dcterms:modified xsi:type="dcterms:W3CDTF">2014-06-05T06:57:17Z</dcterms:modified>
</cp:coreProperties>
</file>