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30" r:id="rId2"/>
    <p:sldId id="331" r:id="rId3"/>
    <p:sldId id="332" r:id="rId4"/>
    <p:sldId id="32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4660"/>
  </p:normalViewPr>
  <p:slideViewPr>
    <p:cSldViewPr>
      <p:cViewPr varScale="1">
        <p:scale>
          <a:sx n="74" d="100"/>
          <a:sy n="74" d="100"/>
        </p:scale>
        <p:origin x="14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14956</TotalTime>
  <Words>218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Boiko Gatev</cp:lastModifiedBy>
  <cp:revision>1258</cp:revision>
  <dcterms:created xsi:type="dcterms:W3CDTF">2006-08-16T00:00:00Z</dcterms:created>
  <dcterms:modified xsi:type="dcterms:W3CDTF">2014-06-06T09:42:42Z</dcterms:modified>
</cp:coreProperties>
</file>