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90CF1-7020-4AFC-8E1D-04E0173B1611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D013-F410-42FE-B060-61D045B7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8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FAC6DE-0C93-43E9-9490-939C7200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3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800" smtClean="0"/>
              <a:t>Create </a:t>
            </a:r>
            <a:r>
              <a:rPr lang="en-US" sz="2800" dirty="0" smtClean="0"/>
              <a:t>a TODO list with the following UI controls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Form input for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adding the new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Button for deleting some item</a:t>
            </a:r>
          </a:p>
          <a:p>
            <a:pPr marL="804863" lvl="1" indent="-457200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Show and Hide Button</a:t>
            </a:r>
          </a:p>
        </p:txBody>
      </p:sp>
    </p:spTree>
    <p:extLst>
      <p:ext uri="{BB962C8B-B14F-4D97-AF65-F5344CB8AC3E}">
        <p14:creationId xmlns:p14="http://schemas.microsoft.com/office/powerpoint/2010/main" val="39131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2054</TotalTime>
  <Words>30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Event Model</dc:title>
  <dc:creator>Doncho Minkov</dc:creator>
  <cp:lastModifiedBy>Boiko Gatev</cp:lastModifiedBy>
  <cp:revision>406</cp:revision>
  <dcterms:created xsi:type="dcterms:W3CDTF">2013-04-23T10:17:04Z</dcterms:created>
  <dcterms:modified xsi:type="dcterms:W3CDTF">2014-06-06T09:43:06Z</dcterms:modified>
</cp:coreProperties>
</file>