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51" r:id="rId2"/>
    <p:sldId id="35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4B584-F6F6-4EDA-B58B-23F2864A1F05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211B1-CA9C-47F1-B231-CB16C10EA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6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5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8998414-02E8-435E-A48F-74E621C7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8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8998414-02E8-435E-A48F-74E621C7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28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9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81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Implement classes for a simple Mortal </a:t>
            </a:r>
            <a:r>
              <a:rPr lang="en-US" sz="2800" dirty="0" err="1" smtClean="0"/>
              <a:t>Kombat</a:t>
            </a:r>
            <a:r>
              <a:rPr lang="en-US" sz="2800" dirty="0" smtClean="0"/>
              <a:t> game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Create characters that have name, set of skills, life and power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Different characters have different skills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Characters </a:t>
            </a:r>
            <a:r>
              <a:rPr lang="en-US" sz="2600" dirty="0"/>
              <a:t>can punch, kick or use a skill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They </a:t>
            </a:r>
            <a:r>
              <a:rPr lang="en-US" sz="2600" dirty="0"/>
              <a:t>cannot use a skill, if the power is not </a:t>
            </a:r>
            <a:r>
              <a:rPr lang="en-US" sz="2600" dirty="0" smtClean="0"/>
              <a:t>enough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Kicks and punches take damage and product power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Skills take damage and consume part of the power of the character</a:t>
            </a:r>
          </a:p>
        </p:txBody>
      </p:sp>
    </p:spTree>
    <p:extLst>
      <p:ext uri="{BB962C8B-B14F-4D97-AF65-F5344CB8AC3E}">
        <p14:creationId xmlns:p14="http://schemas.microsoft.com/office/powerpoint/2010/main" val="134831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61322"/>
            <a:ext cx="8686800" cy="34078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sz="2800" dirty="0" smtClean="0"/>
              <a:t>(</a:t>
            </a:r>
            <a:r>
              <a:rPr lang="en-US" sz="2800" dirty="0" smtClean="0"/>
              <a:t>Cont.) Implement </a:t>
            </a:r>
            <a:r>
              <a:rPr lang="en-US" sz="2800" dirty="0"/>
              <a:t>classes for a simple Mortal </a:t>
            </a:r>
            <a:r>
              <a:rPr lang="en-US" sz="2800" dirty="0" err="1"/>
              <a:t>Kombat</a:t>
            </a:r>
            <a:r>
              <a:rPr lang="en-US" sz="2800" dirty="0"/>
              <a:t> </a:t>
            </a:r>
            <a:r>
              <a:rPr lang="en-US" sz="2800" dirty="0" smtClean="0"/>
              <a:t>game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Create 5 different characters with different skills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Use protocols and inheritance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Write a method to test the functionality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Use abstraction, encapsulation and polymorphism</a:t>
            </a:r>
          </a:p>
        </p:txBody>
      </p:sp>
    </p:spTree>
    <p:extLst>
      <p:ext uri="{BB962C8B-B14F-4D97-AF65-F5344CB8AC3E}">
        <p14:creationId xmlns:p14="http://schemas.microsoft.com/office/powerpoint/2010/main" val="384658321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1507</TotalTime>
  <Words>107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with Objective-C</dc:title>
  <dc:creator>Doncho Minkov</dc:creator>
  <cp:lastModifiedBy>bgatev@abv.bg</cp:lastModifiedBy>
  <cp:revision>153</cp:revision>
  <dcterms:created xsi:type="dcterms:W3CDTF">2014-08-07T14:16:41Z</dcterms:created>
  <dcterms:modified xsi:type="dcterms:W3CDTF">2014-10-26T08:15:00Z</dcterms:modified>
</cp:coreProperties>
</file>