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398" r:id="rId2"/>
    <p:sldId id="399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468" autoAdjust="0"/>
  </p:normalViewPr>
  <p:slideViewPr>
    <p:cSldViewPr>
      <p:cViewPr varScale="1">
        <p:scale>
          <a:sx n="70" d="100"/>
          <a:sy n="70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4" r:id="rId3"/>
    <p:sldLayoutId id="21474837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1269</TotalTime>
  <Words>55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Boyko Gatev</cp:lastModifiedBy>
  <cp:revision>317</cp:revision>
  <dcterms:created xsi:type="dcterms:W3CDTF">2007-12-08T16:03:35Z</dcterms:created>
  <dcterms:modified xsi:type="dcterms:W3CDTF">2014-01-10T09:34:49Z</dcterms:modified>
  <cp:category>software engineering</cp:category>
</cp:coreProperties>
</file>