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LESS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</a:t>
            </a:r>
            <a:r>
              <a:rPr lang="en-US" smtClean="0"/>
              <a:t>the LESS </a:t>
            </a:r>
            <a:r>
              <a:rPr lang="en-US" dirty="0" smtClean="0"/>
              <a:t>easy to change (backgrounds, fonts)</a:t>
            </a:r>
          </a:p>
          <a:p>
            <a:pPr lvl="2"/>
            <a:r>
              <a:rPr lang="en-US" dirty="0" smtClean="0"/>
              <a:t>Use mixins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648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7120</TotalTime>
  <Words>30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Boyko Gatev</cp:lastModifiedBy>
  <cp:revision>564</cp:revision>
  <dcterms:created xsi:type="dcterms:W3CDTF">2013-01-17T16:42:26Z</dcterms:created>
  <dcterms:modified xsi:type="dcterms:W3CDTF">2014-01-10T09:37:04Z</dcterms:modified>
</cp:coreProperties>
</file>