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2DDD7-03F9-4FF6-8719-2D591E3E0DFB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7AD2-9F0F-44D2-85A9-184761B6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s.academy.telerik.com/svn/win8-xaml/2013/Lectures/4.%20Gestures-and-Responding-to-Interactions/Gestures-and-Responding-to-Interactions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400" dirty="0" smtClean="0"/>
              <a:t>Take the </a:t>
            </a:r>
            <a:r>
              <a:rPr lang="en-US" sz="2400" dirty="0" err="1" smtClean="0"/>
              <a:t>PaintRT</a:t>
            </a:r>
            <a:r>
              <a:rPr lang="en-US" sz="2400" dirty="0" smtClean="0"/>
              <a:t> app you wrote for the </a:t>
            </a:r>
            <a:r>
              <a:rPr lang="en-US" sz="2400" dirty="0" smtClean="0">
                <a:hlinkClick r:id="rId2"/>
              </a:rPr>
              <a:t>Gestures and Responding to Interactions</a:t>
            </a:r>
            <a:r>
              <a:rPr lang="en-US" sz="2400" dirty="0" smtClean="0"/>
              <a:t> homework and implement a Save file feature and an Open File feature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Save the file in your own format, so that all generated objects are loadable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Open files your app created, enabling the user to continue working on them, as if the app wasn't closed – e.g. users should still be able to change the color of an object by double-tapping it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bg-BG" sz="2200" dirty="0" smtClean="0"/>
              <a:t>* </a:t>
            </a:r>
            <a:r>
              <a:rPr lang="en-US" sz="2200" dirty="0" smtClean="0"/>
              <a:t>Bonus (not obligatory): add a feature for exporting drawings as image files (e.g. Bitmap, PNG, etc.)</a:t>
            </a:r>
          </a:p>
        </p:txBody>
      </p:sp>
    </p:spTree>
    <p:extLst>
      <p:ext uri="{BB962C8B-B14F-4D97-AF65-F5344CB8AC3E}">
        <p14:creationId xmlns:p14="http://schemas.microsoft.com/office/powerpoint/2010/main" val="3349431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2413</TotalTime>
  <Words>104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Universal File system access</dc:title>
  <dc:creator>Telerik Academy</dc:creator>
  <cp:lastModifiedBy>bgatev@abv.bg</cp:lastModifiedBy>
  <cp:revision>235</cp:revision>
  <dcterms:created xsi:type="dcterms:W3CDTF">2013-03-07T17:10:55Z</dcterms:created>
  <dcterms:modified xsi:type="dcterms:W3CDTF">2014-11-17T21:52:04Z</dcterms:modified>
</cp:coreProperties>
</file>