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"/>
  </p:notesMasterIdLst>
  <p:sldIdLst>
    <p:sldId id="28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1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7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1BC55C-53BF-4081-8CF5-AC38D234AED0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6656B0-F18A-4AD1-9044-98DEBB51D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224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FFF8B11E-FFE5-46CB-B9DA-D6EB2B96E06A}" type="datetime1">
              <a:rPr lang="en-US"/>
              <a:pPr/>
              <a:t>11/14/2014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809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809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EDD287-1BD8-4D2C-90E9-2AA936F4A370}" type="slidenum">
              <a:rPr lang="en-US"/>
              <a:pPr/>
              <a:t>1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809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644350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 userDrawn="1"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3" name="Text Placeholder 7"/>
          <p:cNvSpPr>
            <a:spLocks noGrp="1"/>
          </p:cNvSpPr>
          <p:nvPr userDrawn="1"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 userDrawn="1"/>
        </p:nvSpPr>
        <p:spPr>
          <a:xfrm>
            <a:off x="429087" y="4928076"/>
            <a:ext cx="3990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Apps for Windows</a:t>
            </a:r>
            <a:r>
              <a:rPr lang="en-US" baseline="0" dirty="0" smtClean="0"/>
              <a:t> Phone &amp; Windows 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270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20D0C658-0708-42D0-A542-83CC15D54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468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20D0C658-0708-42D0-A542-83CC15D54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28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296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1080655" y="2909456"/>
            <a:ext cx="4987635" cy="125614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pic>
        <p:nvPicPr>
          <p:cNvPr id="34" name="Picture 2" descr="http://school.discoveryeducation.com/clipart/images/question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291" y="1309254"/>
            <a:ext cx="2093734" cy="43910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23692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3621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Exercises</a:t>
            </a:r>
            <a:endParaRPr lang="bg-BG" dirty="0" smtClean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 marL="446088" indent="-446088">
              <a:lnSpc>
                <a:spcPct val="100000"/>
              </a:lnSpc>
              <a:buFontTx/>
              <a:buAutoNum type="arabicPeriod"/>
              <a:tabLst/>
              <a:defRPr/>
            </a:pPr>
            <a:r>
              <a:rPr lang="en-US" sz="2800" dirty="0" smtClean="0"/>
              <a:t>Write a program that show the simple window with one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Box</a:t>
            </a:r>
            <a:r>
              <a:rPr lang="en-US" sz="2800" dirty="0" smtClean="0"/>
              <a:t>. Add text to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Box.</a:t>
            </a:r>
            <a:r>
              <a:rPr lang="en-US" sz="2800" dirty="0" smtClean="0"/>
              <a:t> If you select some text in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TextBox</a:t>
            </a:r>
            <a:r>
              <a:rPr lang="en-US" sz="2800" dirty="0" smtClean="0"/>
              <a:t>  – display the current selection information.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  <a:tabLst/>
              <a:defRPr/>
            </a:pPr>
            <a:r>
              <a:rPr lang="en-US" sz="2800" dirty="0" smtClean="0"/>
              <a:t>Write a program with a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Button</a:t>
            </a:r>
            <a:r>
              <a:rPr lang="en-US" sz="2800" dirty="0" smtClean="0"/>
              <a:t> and a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TextBlock</a:t>
            </a:r>
            <a:r>
              <a:rPr lang="en-US" sz="2800" dirty="0" smtClean="0"/>
              <a:t>. The </a:t>
            </a:r>
            <a:r>
              <a:rPr lang="en-US" sz="2800" dirty="0" err="1" smtClean="0"/>
              <a:t>TextBlock</a:t>
            </a:r>
            <a:r>
              <a:rPr lang="en-US" sz="2800" dirty="0" smtClean="0"/>
              <a:t> should show the number of clicks on the button.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  <a:tabLst/>
              <a:defRPr/>
            </a:pPr>
            <a:r>
              <a:rPr lang="en-US" sz="2800" dirty="0" smtClean="0"/>
              <a:t>Write a program that shows a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ComboBox</a:t>
            </a:r>
            <a:r>
              <a:rPr lang="en-US" sz="2800" dirty="0" smtClean="0"/>
              <a:t> with various elements added to its Items. For example – add text, ellipse and picture.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5366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567</TotalTime>
  <Words>112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Consolas</vt:lpstr>
      <vt:lpstr>Corbel</vt:lpstr>
      <vt:lpstr>Wingdings 2</vt:lpstr>
      <vt:lpstr>Telerik Academy</vt:lpstr>
      <vt:lpstr>Exercises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XAML Overview</dc:title>
  <dc:creator>Doncho Minkov</dc:creator>
  <cp:lastModifiedBy>Boiko Gatev</cp:lastModifiedBy>
  <cp:revision>150</cp:revision>
  <dcterms:created xsi:type="dcterms:W3CDTF">2013-03-07T17:10:55Z</dcterms:created>
  <dcterms:modified xsi:type="dcterms:W3CDTF">2014-11-14T07:05:49Z</dcterms:modified>
</cp:coreProperties>
</file>