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54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8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PriorityQueue&lt;T&gt;</a:t>
            </a:r>
            <a:r>
              <a:rPr lang="en-US" sz="2800" dirty="0" smtClean="0"/>
              <a:t> based on the data structure "binary heap".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Write a program to read a large collection of products (name + price) and efficiently find the first 20 products in the price range [a…b]. Test for 500 000 products and 10 000 price searches.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sz="2800" dirty="0" smtClean="0"/>
              <a:t> and sub-ranges.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 program that finds a set of words (e.g. 1000 words) in a large text (e.g. 100 MB text file). Print how many times each word occurs in the text.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find a C# </a:t>
            </a:r>
            <a:r>
              <a:rPr lang="en-US" sz="2800" dirty="0" err="1" smtClean="0"/>
              <a:t>trie</a:t>
            </a:r>
            <a:r>
              <a:rPr lang="en-US" sz="2800" dirty="0" smtClean="0"/>
              <a:t> in Internet.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9781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2870</TotalTime>
  <Words>144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bgatev@abv.bg</cp:lastModifiedBy>
  <cp:revision>1084</cp:revision>
  <dcterms:created xsi:type="dcterms:W3CDTF">2007-12-08T16:03:35Z</dcterms:created>
  <dcterms:modified xsi:type="dcterms:W3CDTF">2014-08-30T07:40:01Z</dcterms:modified>
  <cp:category>computer science, computer programming, software engineering</cp:category>
</cp:coreProperties>
</file>